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3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9.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4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4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4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4.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4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6.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4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8.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49.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51.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53.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5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5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56.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5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5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5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6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61.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62.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63.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64.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6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66.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67.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68.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9.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70.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71.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72.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73.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74.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75.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76.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77.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78.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79.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80.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8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82.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83.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84.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85.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86.xml" ContentType="application/vnd.openxmlformats-officedocument.theme+xml"/>
  <Override PartName="/ppt/theme/theme8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76" r:id="rId4"/>
    <p:sldMasterId id="2147483684" r:id="rId5"/>
    <p:sldMasterId id="2147483692" r:id="rId6"/>
    <p:sldMasterId id="2147483712" r:id="rId7"/>
    <p:sldMasterId id="2147483720" r:id="rId8"/>
    <p:sldMasterId id="2147483728" r:id="rId9"/>
    <p:sldMasterId id="2147483736" r:id="rId10"/>
    <p:sldMasterId id="2147483744" r:id="rId11"/>
    <p:sldMasterId id="2147483752" r:id="rId12"/>
    <p:sldMasterId id="2147483760" r:id="rId13"/>
    <p:sldMasterId id="2147483768" r:id="rId14"/>
    <p:sldMasterId id="2147483777" r:id="rId15"/>
    <p:sldMasterId id="2147483785" r:id="rId16"/>
    <p:sldMasterId id="2147483793" r:id="rId17"/>
    <p:sldMasterId id="2147483801" r:id="rId18"/>
    <p:sldMasterId id="2147483809" r:id="rId19"/>
    <p:sldMasterId id="2147483817" r:id="rId20"/>
    <p:sldMasterId id="2147483825" r:id="rId21"/>
    <p:sldMasterId id="2147483834" r:id="rId22"/>
    <p:sldMasterId id="2147483842" r:id="rId23"/>
    <p:sldMasterId id="2147483850" r:id="rId24"/>
    <p:sldMasterId id="2147483882" r:id="rId25"/>
    <p:sldMasterId id="2147483890" r:id="rId26"/>
    <p:sldMasterId id="2147483898" r:id="rId27"/>
    <p:sldMasterId id="2147483906" r:id="rId28"/>
    <p:sldMasterId id="2147483914" r:id="rId29"/>
    <p:sldMasterId id="2147483922" r:id="rId30"/>
    <p:sldMasterId id="2147483930" r:id="rId31"/>
    <p:sldMasterId id="2147483938" r:id="rId32"/>
    <p:sldMasterId id="2147483946" r:id="rId33"/>
    <p:sldMasterId id="2147483954" r:id="rId34"/>
    <p:sldMasterId id="2147484010" r:id="rId35"/>
    <p:sldMasterId id="2147484018" r:id="rId36"/>
    <p:sldMasterId id="2147484062" r:id="rId37"/>
    <p:sldMasterId id="2147484106" r:id="rId38"/>
    <p:sldMasterId id="2147484126" r:id="rId39"/>
    <p:sldMasterId id="2147484134" r:id="rId40"/>
    <p:sldMasterId id="2147484142" r:id="rId41"/>
    <p:sldMasterId id="2147484150" r:id="rId42"/>
    <p:sldMasterId id="2147484170" r:id="rId43"/>
    <p:sldMasterId id="2147484190" r:id="rId44"/>
    <p:sldMasterId id="2147484202" r:id="rId45"/>
    <p:sldMasterId id="2147484210" r:id="rId46"/>
    <p:sldMasterId id="2147484218" r:id="rId47"/>
    <p:sldMasterId id="2147484226" r:id="rId48"/>
    <p:sldMasterId id="2147484234" r:id="rId49"/>
    <p:sldMasterId id="2147484254" r:id="rId50"/>
    <p:sldMasterId id="2147484278" r:id="rId51"/>
    <p:sldMasterId id="2147484286" r:id="rId52"/>
    <p:sldMasterId id="2147484306" r:id="rId53"/>
    <p:sldMasterId id="2147484326" r:id="rId54"/>
    <p:sldMasterId id="2147484334" r:id="rId55"/>
    <p:sldMasterId id="2147484354" r:id="rId56"/>
    <p:sldMasterId id="2147484362" r:id="rId57"/>
    <p:sldMasterId id="2147484370" r:id="rId58"/>
    <p:sldMasterId id="2147484378" r:id="rId59"/>
    <p:sldMasterId id="2147484386" r:id="rId60"/>
    <p:sldMasterId id="2147484406" r:id="rId61"/>
    <p:sldMasterId id="2147484414" r:id="rId62"/>
    <p:sldMasterId id="2147484422" r:id="rId63"/>
    <p:sldMasterId id="2147484430" r:id="rId64"/>
    <p:sldMasterId id="2147484450" r:id="rId65"/>
    <p:sldMasterId id="2147484470" r:id="rId66"/>
    <p:sldMasterId id="2147484490" r:id="rId67"/>
    <p:sldMasterId id="2147484522" r:id="rId68"/>
    <p:sldMasterId id="2147484542" r:id="rId69"/>
    <p:sldMasterId id="2147484635" r:id="rId70"/>
    <p:sldMasterId id="2147484643" r:id="rId71"/>
    <p:sldMasterId id="2147484703" r:id="rId72"/>
    <p:sldMasterId id="2147484715" r:id="rId73"/>
    <p:sldMasterId id="2147484723" r:id="rId74"/>
    <p:sldMasterId id="2147484743" r:id="rId75"/>
    <p:sldMasterId id="2147484751" r:id="rId76"/>
    <p:sldMasterId id="2147484787" r:id="rId77"/>
    <p:sldMasterId id="2147484799" r:id="rId78"/>
    <p:sldMasterId id="2147484811" r:id="rId79"/>
    <p:sldMasterId id="2147484819" r:id="rId80"/>
    <p:sldMasterId id="2147484827" r:id="rId81"/>
    <p:sldMasterId id="2147484839" r:id="rId82"/>
    <p:sldMasterId id="2147484851" r:id="rId83"/>
    <p:sldMasterId id="2147484863" r:id="rId84"/>
    <p:sldMasterId id="2147484875" r:id="rId85"/>
    <p:sldMasterId id="2147484883" r:id="rId86"/>
  </p:sldMasterIdLst>
  <p:notesMasterIdLst>
    <p:notesMasterId r:id="rId160"/>
  </p:notesMasterIdLst>
  <p:sldIdLst>
    <p:sldId id="1916" r:id="rId87"/>
    <p:sldId id="1918" r:id="rId88"/>
    <p:sldId id="1708" r:id="rId89"/>
    <p:sldId id="1878" r:id="rId90"/>
    <p:sldId id="1434" r:id="rId91"/>
    <p:sldId id="1897" r:id="rId92"/>
    <p:sldId id="1898" r:id="rId93"/>
    <p:sldId id="1899" r:id="rId94"/>
    <p:sldId id="1901" r:id="rId95"/>
    <p:sldId id="1913" r:id="rId96"/>
    <p:sldId id="1727" r:id="rId97"/>
    <p:sldId id="1783" r:id="rId98"/>
    <p:sldId id="1784" r:id="rId99"/>
    <p:sldId id="1825" r:id="rId100"/>
    <p:sldId id="1785" r:id="rId101"/>
    <p:sldId id="1787" r:id="rId102"/>
    <p:sldId id="1788" r:id="rId103"/>
    <p:sldId id="1803" r:id="rId104"/>
    <p:sldId id="1804" r:id="rId105"/>
    <p:sldId id="1805" r:id="rId106"/>
    <p:sldId id="1806" r:id="rId107"/>
    <p:sldId id="1743" r:id="rId108"/>
    <p:sldId id="1892" r:id="rId109"/>
    <p:sldId id="1819" r:id="rId110"/>
    <p:sldId id="1820" r:id="rId111"/>
    <p:sldId id="1822" r:id="rId112"/>
    <p:sldId id="1823" r:id="rId113"/>
    <p:sldId id="1824" r:id="rId114"/>
    <p:sldId id="1826" r:id="rId115"/>
    <p:sldId id="1827" r:id="rId116"/>
    <p:sldId id="1828" r:id="rId117"/>
    <p:sldId id="1829" r:id="rId118"/>
    <p:sldId id="1830" r:id="rId119"/>
    <p:sldId id="1831" r:id="rId120"/>
    <p:sldId id="1832" r:id="rId121"/>
    <p:sldId id="1833" r:id="rId122"/>
    <p:sldId id="1834" r:id="rId123"/>
    <p:sldId id="1837" r:id="rId124"/>
    <p:sldId id="1839" r:id="rId125"/>
    <p:sldId id="1840" r:id="rId126"/>
    <p:sldId id="1841" r:id="rId127"/>
    <p:sldId id="1842" r:id="rId128"/>
    <p:sldId id="1843" r:id="rId129"/>
    <p:sldId id="1844" r:id="rId130"/>
    <p:sldId id="1845" r:id="rId131"/>
    <p:sldId id="1908" r:id="rId132"/>
    <p:sldId id="1865" r:id="rId133"/>
    <p:sldId id="1858" r:id="rId134"/>
    <p:sldId id="1896" r:id="rId135"/>
    <p:sldId id="1866" r:id="rId136"/>
    <p:sldId id="1868" r:id="rId137"/>
    <p:sldId id="1870" r:id="rId138"/>
    <p:sldId id="1871" r:id="rId139"/>
    <p:sldId id="1872" r:id="rId140"/>
    <p:sldId id="1846" r:id="rId141"/>
    <p:sldId id="1847" r:id="rId142"/>
    <p:sldId id="1848" r:id="rId143"/>
    <p:sldId id="1849" r:id="rId144"/>
    <p:sldId id="1850" r:id="rId145"/>
    <p:sldId id="1851" r:id="rId146"/>
    <p:sldId id="1852" r:id="rId147"/>
    <p:sldId id="1853" r:id="rId148"/>
    <p:sldId id="1854" r:id="rId149"/>
    <p:sldId id="1855" r:id="rId150"/>
    <p:sldId id="1856" r:id="rId151"/>
    <p:sldId id="1857" r:id="rId152"/>
    <p:sldId id="1902" r:id="rId153"/>
    <p:sldId id="1903" r:id="rId154"/>
    <p:sldId id="1909" r:id="rId155"/>
    <p:sldId id="1910" r:id="rId156"/>
    <p:sldId id="1911" r:id="rId157"/>
    <p:sldId id="1912" r:id="rId158"/>
    <p:sldId id="1917" r:id="rId159"/>
  </p:sldIdLst>
  <p:sldSz cx="9361488" cy="5145088"/>
  <p:notesSz cx="6858000" cy="9144000"/>
  <p:defaultText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导言" id="{BBA39B48-5E1B-466B-8D08-4337BCBC1F42}">
          <p14:sldIdLst>
            <p14:sldId id="1916"/>
            <p14:sldId id="1918"/>
            <p14:sldId id="1708"/>
            <p14:sldId id="1878"/>
          </p14:sldIdLst>
        </p14:section>
        <p14:section name="1.翻转课堂给我们什么启示" id="{3EAB5BC9-1F30-4448-A21E-BF5D668CBFD2}">
          <p14:sldIdLst>
            <p14:sldId id="1434"/>
            <p14:sldId id="1897"/>
            <p14:sldId id="1898"/>
            <p14:sldId id="1899"/>
            <p14:sldId id="1901"/>
            <p14:sldId id="1913"/>
          </p14:sldIdLst>
        </p14:section>
        <p14:section name="2.如何界定微课程" id="{B0A259B3-F494-4F39-A792-7DC9679B7E60}">
          <p14:sldIdLst>
            <p14:sldId id="1727"/>
            <p14:sldId id="1783"/>
            <p14:sldId id="1784"/>
            <p14:sldId id="1825"/>
            <p14:sldId id="1785"/>
            <p14:sldId id="1787"/>
            <p14:sldId id="1788"/>
            <p14:sldId id="1803"/>
            <p14:sldId id="1804"/>
            <p14:sldId id="1805"/>
            <p14:sldId id="1806"/>
            <p14:sldId id="1743"/>
            <p14:sldId id="1892"/>
            <p14:sldId id="1819"/>
            <p14:sldId id="1820"/>
            <p14:sldId id="1822"/>
            <p14:sldId id="1823"/>
            <p14:sldId id="1824"/>
          </p14:sldIdLst>
        </p14:section>
        <p14:section name="3.微课程开发的基本方法" id="{5387E8B3-BF27-4956-9D28-21C4B8EC6310}">
          <p14:sldIdLst>
            <p14:sldId id="1826"/>
            <p14:sldId id="1827"/>
            <p14:sldId id="1828"/>
            <p14:sldId id="1829"/>
            <p14:sldId id="1830"/>
            <p14:sldId id="1831"/>
            <p14:sldId id="1832"/>
            <p14:sldId id="1833"/>
            <p14:sldId id="1834"/>
            <p14:sldId id="1837"/>
            <p14:sldId id="1839"/>
            <p14:sldId id="1840"/>
            <p14:sldId id="1841"/>
            <p14:sldId id="1842"/>
            <p14:sldId id="1843"/>
            <p14:sldId id="1844"/>
            <p14:sldId id="1845"/>
            <p14:sldId id="1908"/>
            <p14:sldId id="1865"/>
          </p14:sldIdLst>
        </p14:section>
        <p14:section name="4.微课程评价与测量" id="{657227AC-5B80-42D1-91DD-6C8872123FD9}">
          <p14:sldIdLst>
            <p14:sldId id="1858"/>
            <p14:sldId id="1896"/>
            <p14:sldId id="1866"/>
            <p14:sldId id="1868"/>
            <p14:sldId id="1870"/>
            <p14:sldId id="1871"/>
            <p14:sldId id="1872"/>
          </p14:sldIdLst>
        </p14:section>
        <p14:section name="结束语" id="{511F7BA9-F917-43A8-A078-25554B558CB1}">
          <p14:sldIdLst>
            <p14:sldId id="1846"/>
            <p14:sldId id="1847"/>
            <p14:sldId id="1848"/>
            <p14:sldId id="1849"/>
            <p14:sldId id="1850"/>
            <p14:sldId id="1851"/>
            <p14:sldId id="1852"/>
            <p14:sldId id="1853"/>
            <p14:sldId id="1854"/>
            <p14:sldId id="1855"/>
            <p14:sldId id="1856"/>
            <p14:sldId id="1857"/>
          </p14:sldIdLst>
        </p14:section>
        <p14:section name="链接P6" id="{5E243E98-DF06-4B32-8E22-E594142DF04A}">
          <p14:sldIdLst>
            <p14:sldId id="1902"/>
            <p14:sldId id="1903"/>
          </p14:sldIdLst>
        </p14:section>
        <p14:section name="链接P7人性化学习理论" id="{CBAB0AA1-5CC1-4D0F-B07D-A066D8416337}">
          <p14:sldIdLst>
            <p14:sldId id="1909"/>
            <p14:sldId id="1910"/>
            <p14:sldId id="1911"/>
            <p14:sldId id="1912"/>
            <p14:sldId id="191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C0C0C"/>
    <a:srgbClr val="0F0F0F"/>
    <a:srgbClr val="FF7415"/>
    <a:srgbClr val="FF0066"/>
    <a:srgbClr val="8A0000"/>
    <a:srgbClr val="CC0000"/>
    <a:srgbClr val="FF3399"/>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188" autoAdjust="0"/>
    <p:restoredTop sz="89503" autoAdjust="0"/>
  </p:normalViewPr>
  <p:slideViewPr>
    <p:cSldViewPr>
      <p:cViewPr>
        <p:scale>
          <a:sx n="80" d="100"/>
          <a:sy n="80" d="100"/>
        </p:scale>
        <p:origin x="312" y="-60"/>
      </p:cViewPr>
      <p:guideLst>
        <p:guide orient="horz" pos="1621"/>
        <p:guide pos="2949"/>
      </p:guideLst>
    </p:cSldViewPr>
  </p:slideViewPr>
  <p:notesTextViewPr>
    <p:cViewPr>
      <p:scale>
        <a:sx n="1" d="1"/>
        <a:sy n="1" d="1"/>
      </p:scale>
      <p:origin x="0" y="0"/>
    </p:cViewPr>
  </p:notesTextViewPr>
  <p:sorterViewPr>
    <p:cViewPr>
      <p:scale>
        <a:sx n="100" d="100"/>
        <a:sy n="100" d="100"/>
      </p:scale>
      <p:origin x="0" y="6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3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 Target="slides/slide3.xml"/><Relationship Id="rId112" Type="http://schemas.openxmlformats.org/officeDocument/2006/relationships/slide" Target="slides/slide26.xml"/><Relationship Id="rId133" Type="http://schemas.openxmlformats.org/officeDocument/2006/relationships/slide" Target="slides/slide47.xml"/><Relationship Id="rId138" Type="http://schemas.openxmlformats.org/officeDocument/2006/relationships/slide" Target="slides/slide52.xml"/><Relationship Id="rId154" Type="http://schemas.openxmlformats.org/officeDocument/2006/relationships/slide" Target="slides/slide68.xml"/><Relationship Id="rId159"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slide" Target="slides/slide2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16.xml"/><Relationship Id="rId123" Type="http://schemas.openxmlformats.org/officeDocument/2006/relationships/slide" Target="slides/slide37.xml"/><Relationship Id="rId128" Type="http://schemas.openxmlformats.org/officeDocument/2006/relationships/slide" Target="slides/slide42.xml"/><Relationship Id="rId144" Type="http://schemas.openxmlformats.org/officeDocument/2006/relationships/slide" Target="slides/slide58.xml"/><Relationship Id="rId14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4.xml"/><Relationship Id="rId95" Type="http://schemas.openxmlformats.org/officeDocument/2006/relationships/slide" Target="slides/slide9.xml"/><Relationship Id="rId160"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27.xml"/><Relationship Id="rId118" Type="http://schemas.openxmlformats.org/officeDocument/2006/relationships/slide" Target="slides/slide32.xml"/><Relationship Id="rId134" Type="http://schemas.openxmlformats.org/officeDocument/2006/relationships/slide" Target="slides/slide48.xml"/><Relationship Id="rId139" Type="http://schemas.openxmlformats.org/officeDocument/2006/relationships/slide" Target="slides/slide53.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64.xml"/><Relationship Id="rId15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7.xml"/><Relationship Id="rId108" Type="http://schemas.openxmlformats.org/officeDocument/2006/relationships/slide" Target="slides/slide22.xml"/><Relationship Id="rId124" Type="http://schemas.openxmlformats.org/officeDocument/2006/relationships/slide" Target="slides/slide38.xml"/><Relationship Id="rId129" Type="http://schemas.openxmlformats.org/officeDocument/2006/relationships/slide" Target="slides/slide43.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5.xml"/><Relationship Id="rId96" Type="http://schemas.openxmlformats.org/officeDocument/2006/relationships/slide" Target="slides/slide10.xml"/><Relationship Id="rId140" Type="http://schemas.openxmlformats.org/officeDocument/2006/relationships/slide" Target="slides/slide54.xml"/><Relationship Id="rId145" Type="http://schemas.openxmlformats.org/officeDocument/2006/relationships/slide" Target="slides/slide59.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20.xml"/><Relationship Id="rId114" Type="http://schemas.openxmlformats.org/officeDocument/2006/relationships/slide" Target="slides/slide28.xml"/><Relationship Id="rId119" Type="http://schemas.openxmlformats.org/officeDocument/2006/relationships/slide" Target="slides/slide33.xml"/><Relationship Id="rId12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94" Type="http://schemas.openxmlformats.org/officeDocument/2006/relationships/slide" Target="slides/slide8.xml"/><Relationship Id="rId99" Type="http://schemas.openxmlformats.org/officeDocument/2006/relationships/slide" Target="slides/slide13.xml"/><Relationship Id="rId101" Type="http://schemas.openxmlformats.org/officeDocument/2006/relationships/slide" Target="slides/slide15.xml"/><Relationship Id="rId122" Type="http://schemas.openxmlformats.org/officeDocument/2006/relationships/slide" Target="slides/slide36.xml"/><Relationship Id="rId130" Type="http://schemas.openxmlformats.org/officeDocument/2006/relationships/slide" Target="slides/slide44.xml"/><Relationship Id="rId135" Type="http://schemas.openxmlformats.org/officeDocument/2006/relationships/slide" Target="slides/slide49.xml"/><Relationship Id="rId143" Type="http://schemas.openxmlformats.org/officeDocument/2006/relationships/slide" Target="slides/slide57.xml"/><Relationship Id="rId148" Type="http://schemas.openxmlformats.org/officeDocument/2006/relationships/slide" Target="slides/slide62.xml"/><Relationship Id="rId151" Type="http://schemas.openxmlformats.org/officeDocument/2006/relationships/slide" Target="slides/slide65.xml"/><Relationship Id="rId156" Type="http://schemas.openxmlformats.org/officeDocument/2006/relationships/slide" Target="slides/slide70.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1.xml"/><Relationship Id="rId104" Type="http://schemas.openxmlformats.org/officeDocument/2006/relationships/slide" Target="slides/slide18.xml"/><Relationship Id="rId120" Type="http://schemas.openxmlformats.org/officeDocument/2006/relationships/slide" Target="slides/slide34.xml"/><Relationship Id="rId125" Type="http://schemas.openxmlformats.org/officeDocument/2006/relationships/slide" Target="slides/slide39.xml"/><Relationship Id="rId141" Type="http://schemas.openxmlformats.org/officeDocument/2006/relationships/slide" Target="slides/slide55.xml"/><Relationship Id="rId14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6.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xml"/><Relationship Id="rId110" Type="http://schemas.openxmlformats.org/officeDocument/2006/relationships/slide" Target="slides/slide24.xml"/><Relationship Id="rId115" Type="http://schemas.openxmlformats.org/officeDocument/2006/relationships/slide" Target="slides/slide29.xml"/><Relationship Id="rId131" Type="http://schemas.openxmlformats.org/officeDocument/2006/relationships/slide" Target="slides/slide45.xml"/><Relationship Id="rId136" Type="http://schemas.openxmlformats.org/officeDocument/2006/relationships/slide" Target="slides/slide50.xml"/><Relationship Id="rId157" Type="http://schemas.openxmlformats.org/officeDocument/2006/relationships/slide" Target="slides/slide7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4.xml"/><Relationship Id="rId105" Type="http://schemas.openxmlformats.org/officeDocument/2006/relationships/slide" Target="slides/slide19.xml"/><Relationship Id="rId126" Type="http://schemas.openxmlformats.org/officeDocument/2006/relationships/slide" Target="slides/slide40.xml"/><Relationship Id="rId14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7.xml"/><Relationship Id="rId98" Type="http://schemas.openxmlformats.org/officeDocument/2006/relationships/slide" Target="slides/slide12.xml"/><Relationship Id="rId121" Type="http://schemas.openxmlformats.org/officeDocument/2006/relationships/slide" Target="slides/slide35.xml"/><Relationship Id="rId142" Type="http://schemas.openxmlformats.org/officeDocument/2006/relationships/slide" Target="slides/slide56.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30.xml"/><Relationship Id="rId137" Type="http://schemas.openxmlformats.org/officeDocument/2006/relationships/slide" Target="slides/slide51.xml"/><Relationship Id="rId158" Type="http://schemas.openxmlformats.org/officeDocument/2006/relationships/slide" Target="slides/slide7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 Target="slides/slide2.xml"/><Relationship Id="rId111" Type="http://schemas.openxmlformats.org/officeDocument/2006/relationships/slide" Target="slides/slide25.xml"/><Relationship Id="rId132" Type="http://schemas.openxmlformats.org/officeDocument/2006/relationships/slide" Target="slides/slide46.xml"/><Relationship Id="rId153" Type="http://schemas.openxmlformats.org/officeDocument/2006/relationships/slide" Target="slides/slide6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8CE43-7E08-4DB8-B61C-33663A34B2A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zh-CN" altLang="en-US"/>
        </a:p>
      </dgm:t>
    </dgm:pt>
    <dgm:pt modelId="{8C4FE07C-B95B-4AB2-BE60-0DB8A80F87C8}">
      <dgm:prSet phldrT="[文本]" custT="1"/>
      <dgm:spPr>
        <a:solidFill>
          <a:srgbClr val="00B050"/>
        </a:solidFill>
      </dgm:spPr>
      <dgm:t>
        <a:bodyPr/>
        <a:lstStyle/>
        <a:p>
          <a:r>
            <a:rPr lang="zh-CN" altLang="en-US" sz="2400" b="1" dirty="0" smtClean="0"/>
            <a:t>学力状况</a:t>
          </a:r>
          <a:endParaRPr lang="zh-CN" altLang="en-US" sz="2400" b="1" dirty="0"/>
        </a:p>
      </dgm:t>
    </dgm:pt>
    <dgm:pt modelId="{1C99CE45-4204-4C36-A84A-06AFCA4D34A3}" type="parTrans" cxnId="{DD58549A-18FC-449F-96AB-35682285695C}">
      <dgm:prSet/>
      <dgm:spPr/>
      <dgm:t>
        <a:bodyPr/>
        <a:lstStyle/>
        <a:p>
          <a:endParaRPr lang="zh-CN" altLang="en-US"/>
        </a:p>
      </dgm:t>
    </dgm:pt>
    <dgm:pt modelId="{ADD9367C-AE80-4992-AF8D-9B5902645C80}" type="sibTrans" cxnId="{DD58549A-18FC-449F-96AB-35682285695C}">
      <dgm:prSet/>
      <dgm:spPr/>
      <dgm:t>
        <a:bodyPr/>
        <a:lstStyle/>
        <a:p>
          <a:endParaRPr lang="zh-CN" altLang="en-US"/>
        </a:p>
      </dgm:t>
    </dgm:pt>
    <dgm:pt modelId="{F8448E44-CDD2-47D6-9131-8A6BAC9EA634}">
      <dgm:prSet phldrT="[文本]" custT="1"/>
      <dgm:spPr>
        <a:solidFill>
          <a:srgbClr val="00B050"/>
        </a:solidFill>
      </dgm:spPr>
      <dgm:t>
        <a:bodyPr/>
        <a:lstStyle/>
        <a:p>
          <a:r>
            <a:rPr lang="zh-CN" altLang="en-US" sz="2000" b="1" dirty="0" smtClean="0"/>
            <a:t>成绩状况</a:t>
          </a:r>
          <a:endParaRPr lang="zh-CN" altLang="en-US" sz="2000" b="1" dirty="0"/>
        </a:p>
      </dgm:t>
    </dgm:pt>
    <dgm:pt modelId="{5087D97D-2F80-44E5-9988-08205AA975FA}" type="parTrans" cxnId="{59155AD7-85BC-4FF7-A13B-3670EE76BEBE}">
      <dgm:prSet/>
      <dgm:spPr/>
      <dgm:t>
        <a:bodyPr/>
        <a:lstStyle/>
        <a:p>
          <a:endParaRPr lang="zh-CN" altLang="en-US"/>
        </a:p>
      </dgm:t>
    </dgm:pt>
    <dgm:pt modelId="{D27918C6-E215-4133-9018-1E125E4C7BBC}" type="sibTrans" cxnId="{59155AD7-85BC-4FF7-A13B-3670EE76BEBE}">
      <dgm:prSet/>
      <dgm:spPr/>
      <dgm:t>
        <a:bodyPr/>
        <a:lstStyle/>
        <a:p>
          <a:endParaRPr lang="zh-CN" altLang="en-US"/>
        </a:p>
      </dgm:t>
    </dgm:pt>
    <dgm:pt modelId="{19E3DB5D-6421-4154-B376-6A86DA056D49}">
      <dgm:prSet phldrT="[文本]" custT="1"/>
      <dgm:spPr>
        <a:solidFill>
          <a:srgbClr val="00B050"/>
        </a:solidFill>
      </dgm:spPr>
      <dgm:t>
        <a:bodyPr/>
        <a:lstStyle/>
        <a:p>
          <a:r>
            <a:rPr lang="zh-CN" altLang="en-US" sz="2000" b="1" dirty="0" smtClean="0"/>
            <a:t>探究能力</a:t>
          </a:r>
          <a:endParaRPr lang="zh-CN" altLang="en-US" sz="2000" b="1" dirty="0"/>
        </a:p>
      </dgm:t>
    </dgm:pt>
    <dgm:pt modelId="{B715E3C8-8070-4EDF-BDBA-AC93AE39D608}" type="parTrans" cxnId="{9FB2581F-0444-4BF7-9A5E-8A1DEF1417FD}">
      <dgm:prSet/>
      <dgm:spPr/>
      <dgm:t>
        <a:bodyPr/>
        <a:lstStyle/>
        <a:p>
          <a:endParaRPr lang="zh-CN" altLang="en-US"/>
        </a:p>
      </dgm:t>
    </dgm:pt>
    <dgm:pt modelId="{D8A1FB57-D146-45D8-B5C5-8DCA7CBF65E9}" type="sibTrans" cxnId="{9FB2581F-0444-4BF7-9A5E-8A1DEF1417FD}">
      <dgm:prSet/>
      <dgm:spPr/>
      <dgm:t>
        <a:bodyPr/>
        <a:lstStyle/>
        <a:p>
          <a:endParaRPr lang="zh-CN" altLang="en-US"/>
        </a:p>
      </dgm:t>
    </dgm:pt>
    <dgm:pt modelId="{2A2A5C9C-4C04-4C4A-B931-67AF0452640A}">
      <dgm:prSet phldrT="[文本]" custT="1"/>
      <dgm:spPr>
        <a:solidFill>
          <a:schemeClr val="accent4"/>
        </a:solidFill>
      </dgm:spPr>
      <dgm:t>
        <a:bodyPr/>
        <a:lstStyle/>
        <a:p>
          <a:r>
            <a:rPr lang="zh-CN" altLang="en-US" sz="2400" b="1" dirty="0" smtClean="0"/>
            <a:t>交往状况</a:t>
          </a:r>
          <a:endParaRPr lang="zh-CN" altLang="en-US" sz="2400" b="1" dirty="0"/>
        </a:p>
      </dgm:t>
    </dgm:pt>
    <dgm:pt modelId="{506E34BC-2EE1-45D3-96C7-E44D2D256FD3}" type="parTrans" cxnId="{2690B9D2-C0D9-4F6A-A81B-9DFC25C5A97A}">
      <dgm:prSet/>
      <dgm:spPr/>
      <dgm:t>
        <a:bodyPr/>
        <a:lstStyle/>
        <a:p>
          <a:endParaRPr lang="zh-CN" altLang="en-US"/>
        </a:p>
      </dgm:t>
    </dgm:pt>
    <dgm:pt modelId="{1CB6AA59-BDEE-468C-B9FF-6FB691A113C2}" type="sibTrans" cxnId="{2690B9D2-C0D9-4F6A-A81B-9DFC25C5A97A}">
      <dgm:prSet/>
      <dgm:spPr/>
      <dgm:t>
        <a:bodyPr/>
        <a:lstStyle/>
        <a:p>
          <a:endParaRPr lang="zh-CN" altLang="en-US"/>
        </a:p>
      </dgm:t>
    </dgm:pt>
    <dgm:pt modelId="{684B1E6A-ADAC-404B-ABC9-A57F40D5A53A}">
      <dgm:prSet phldrT="[文本]" custT="1"/>
      <dgm:spPr>
        <a:solidFill>
          <a:schemeClr val="accent4"/>
        </a:solidFill>
      </dgm:spPr>
      <dgm:t>
        <a:bodyPr/>
        <a:lstStyle/>
        <a:p>
          <a:r>
            <a:rPr lang="zh-CN" altLang="en-US" sz="1600" b="1" dirty="0" smtClean="0"/>
            <a:t>听从指挥</a:t>
          </a:r>
          <a:endParaRPr lang="zh-CN" altLang="en-US" sz="1600" b="1" dirty="0"/>
        </a:p>
      </dgm:t>
    </dgm:pt>
    <dgm:pt modelId="{A4E55F38-8C05-4C8E-9598-56036795660B}" type="parTrans" cxnId="{EA9DABDF-ECDE-45F2-9872-F9FB015070F9}">
      <dgm:prSet/>
      <dgm:spPr/>
      <dgm:t>
        <a:bodyPr/>
        <a:lstStyle/>
        <a:p>
          <a:endParaRPr lang="zh-CN" altLang="en-US"/>
        </a:p>
      </dgm:t>
    </dgm:pt>
    <dgm:pt modelId="{E701A8BA-7CDF-4DDE-B7E1-CC6A849A2993}" type="sibTrans" cxnId="{EA9DABDF-ECDE-45F2-9872-F9FB015070F9}">
      <dgm:prSet/>
      <dgm:spPr/>
      <dgm:t>
        <a:bodyPr/>
        <a:lstStyle/>
        <a:p>
          <a:endParaRPr lang="zh-CN" altLang="en-US"/>
        </a:p>
      </dgm:t>
    </dgm:pt>
    <dgm:pt modelId="{6074B148-BA02-400C-A264-4D250080A7B0}">
      <dgm:prSet phldrT="[文本]" custT="1"/>
      <dgm:spPr>
        <a:solidFill>
          <a:srgbClr val="0070C0"/>
        </a:solidFill>
      </dgm:spPr>
      <dgm:t>
        <a:bodyPr/>
        <a:lstStyle/>
        <a:p>
          <a:r>
            <a:rPr lang="zh-CN" altLang="en-US" sz="2400" b="1" dirty="0" smtClean="0"/>
            <a:t>健康状况</a:t>
          </a:r>
          <a:endParaRPr lang="zh-CN" altLang="en-US" sz="2400" b="1" dirty="0"/>
        </a:p>
      </dgm:t>
    </dgm:pt>
    <dgm:pt modelId="{51483C69-2304-4546-902F-67B7CDDAEEBE}" type="parTrans" cxnId="{44D3041E-45EF-4F11-9A01-941F545EF19B}">
      <dgm:prSet/>
      <dgm:spPr/>
      <dgm:t>
        <a:bodyPr/>
        <a:lstStyle/>
        <a:p>
          <a:endParaRPr lang="zh-CN" altLang="en-US"/>
        </a:p>
      </dgm:t>
    </dgm:pt>
    <dgm:pt modelId="{5314ADA7-D684-40F0-A8AD-F519D826D50D}" type="sibTrans" cxnId="{44D3041E-45EF-4F11-9A01-941F545EF19B}">
      <dgm:prSet/>
      <dgm:spPr/>
      <dgm:t>
        <a:bodyPr/>
        <a:lstStyle/>
        <a:p>
          <a:endParaRPr lang="zh-CN" altLang="en-US"/>
        </a:p>
      </dgm:t>
    </dgm:pt>
    <dgm:pt modelId="{2DC5583C-7DA7-40B0-8E8B-4114286303A5}">
      <dgm:prSet phldrT="[文本]" custT="1"/>
      <dgm:spPr>
        <a:solidFill>
          <a:srgbClr val="0070C0"/>
        </a:solidFill>
      </dgm:spPr>
      <dgm:t>
        <a:bodyPr/>
        <a:lstStyle/>
        <a:p>
          <a:r>
            <a:rPr lang="zh-CN" altLang="en-US" sz="2000" b="1" dirty="0" smtClean="0"/>
            <a:t>视力</a:t>
          </a:r>
          <a:endParaRPr lang="zh-CN" altLang="en-US" sz="2000" b="1" dirty="0"/>
        </a:p>
      </dgm:t>
    </dgm:pt>
    <dgm:pt modelId="{A99D981C-C286-4710-93A5-83D59088EDB9}" type="parTrans" cxnId="{2C56A9E3-4D59-49D3-9211-82A0C405C294}">
      <dgm:prSet/>
      <dgm:spPr/>
      <dgm:t>
        <a:bodyPr/>
        <a:lstStyle/>
        <a:p>
          <a:endParaRPr lang="zh-CN" altLang="en-US"/>
        </a:p>
      </dgm:t>
    </dgm:pt>
    <dgm:pt modelId="{B7F5D319-42F4-42D7-BE09-7009114461AD}" type="sibTrans" cxnId="{2C56A9E3-4D59-49D3-9211-82A0C405C294}">
      <dgm:prSet/>
      <dgm:spPr/>
      <dgm:t>
        <a:bodyPr/>
        <a:lstStyle/>
        <a:p>
          <a:endParaRPr lang="zh-CN" altLang="en-US"/>
        </a:p>
      </dgm:t>
    </dgm:pt>
    <dgm:pt modelId="{769A26B2-ABFE-495C-B0BA-5D089F26AA27}">
      <dgm:prSet phldrT="[文本]" custT="1"/>
      <dgm:spPr>
        <a:solidFill>
          <a:srgbClr val="0070C0"/>
        </a:solidFill>
      </dgm:spPr>
      <dgm:t>
        <a:bodyPr/>
        <a:lstStyle/>
        <a:p>
          <a:r>
            <a:rPr lang="zh-CN" altLang="en-US" sz="2000" b="1" dirty="0" smtClean="0"/>
            <a:t>心理</a:t>
          </a:r>
          <a:endParaRPr lang="zh-CN" altLang="en-US" sz="2000" b="1" dirty="0"/>
        </a:p>
      </dgm:t>
    </dgm:pt>
    <dgm:pt modelId="{42D09086-2E79-45CE-B0DD-69CFF0EF7C58}" type="parTrans" cxnId="{B7F4FC52-81E8-495C-AC41-726C233B23B7}">
      <dgm:prSet/>
      <dgm:spPr/>
      <dgm:t>
        <a:bodyPr/>
        <a:lstStyle/>
        <a:p>
          <a:endParaRPr lang="zh-CN" altLang="en-US"/>
        </a:p>
      </dgm:t>
    </dgm:pt>
    <dgm:pt modelId="{57EBD09C-147E-49B8-AC71-FB26595FDD81}" type="sibTrans" cxnId="{B7F4FC52-81E8-495C-AC41-726C233B23B7}">
      <dgm:prSet/>
      <dgm:spPr/>
      <dgm:t>
        <a:bodyPr/>
        <a:lstStyle/>
        <a:p>
          <a:endParaRPr lang="zh-CN" altLang="en-US"/>
        </a:p>
      </dgm:t>
    </dgm:pt>
    <dgm:pt modelId="{BE687364-CF7C-4EE8-911F-F11DB24F8D19}">
      <dgm:prSet phldrT="[文本]" custT="1"/>
      <dgm:spPr>
        <a:solidFill>
          <a:srgbClr val="00B050"/>
        </a:solidFill>
      </dgm:spPr>
      <dgm:t>
        <a:bodyPr/>
        <a:lstStyle/>
        <a:p>
          <a:r>
            <a:rPr lang="zh-CN" altLang="en-US" sz="2000" b="1" dirty="0" smtClean="0"/>
            <a:t>操作技能</a:t>
          </a:r>
          <a:endParaRPr lang="zh-CN" altLang="en-US" sz="2000" b="1" dirty="0"/>
        </a:p>
      </dgm:t>
    </dgm:pt>
    <dgm:pt modelId="{2C6F8E21-1269-4083-B20E-683C5CBC4D54}" type="parTrans" cxnId="{265D4A63-137B-43D4-B0EC-193056DDD66D}">
      <dgm:prSet/>
      <dgm:spPr/>
      <dgm:t>
        <a:bodyPr/>
        <a:lstStyle/>
        <a:p>
          <a:endParaRPr lang="zh-CN" altLang="en-US"/>
        </a:p>
      </dgm:t>
    </dgm:pt>
    <dgm:pt modelId="{A26601AE-EF2E-403F-BF33-94D98BC52DF5}" type="sibTrans" cxnId="{265D4A63-137B-43D4-B0EC-193056DDD66D}">
      <dgm:prSet/>
      <dgm:spPr/>
      <dgm:t>
        <a:bodyPr/>
        <a:lstStyle/>
        <a:p>
          <a:endParaRPr lang="zh-CN" altLang="en-US"/>
        </a:p>
      </dgm:t>
    </dgm:pt>
    <dgm:pt modelId="{256238AE-AEA7-48FD-B503-9820D8D3AB52}">
      <dgm:prSet phldrT="[文本]" custT="1"/>
      <dgm:spPr>
        <a:solidFill>
          <a:srgbClr val="0070C0"/>
        </a:solidFill>
      </dgm:spPr>
      <dgm:t>
        <a:bodyPr/>
        <a:lstStyle/>
        <a:p>
          <a:r>
            <a:rPr lang="zh-CN" altLang="en-US" sz="2000" b="1" dirty="0" smtClean="0"/>
            <a:t>其他</a:t>
          </a:r>
          <a:endParaRPr lang="zh-CN" altLang="en-US" sz="2000" b="1" dirty="0"/>
        </a:p>
      </dgm:t>
    </dgm:pt>
    <dgm:pt modelId="{AAA09BDB-1570-4AED-BC11-A1B8CC23BEEF}" type="parTrans" cxnId="{E4BC238A-6DA1-4788-9145-30381007A8DE}">
      <dgm:prSet/>
      <dgm:spPr/>
      <dgm:t>
        <a:bodyPr/>
        <a:lstStyle/>
        <a:p>
          <a:endParaRPr lang="zh-CN" altLang="en-US"/>
        </a:p>
      </dgm:t>
    </dgm:pt>
    <dgm:pt modelId="{37206F70-2AF2-48D3-9960-0E085AFA9C38}" type="sibTrans" cxnId="{E4BC238A-6DA1-4788-9145-30381007A8DE}">
      <dgm:prSet/>
      <dgm:spPr/>
      <dgm:t>
        <a:bodyPr/>
        <a:lstStyle/>
        <a:p>
          <a:endParaRPr lang="zh-CN" altLang="en-US"/>
        </a:p>
      </dgm:t>
    </dgm:pt>
    <dgm:pt modelId="{06FA23FB-6D0C-4D0C-A6A2-38A339251883}">
      <dgm:prSet phldrT="[文本]" custT="1"/>
      <dgm:spPr>
        <a:solidFill>
          <a:schemeClr val="accent4"/>
        </a:solidFill>
      </dgm:spPr>
      <dgm:t>
        <a:bodyPr/>
        <a:lstStyle/>
        <a:p>
          <a:r>
            <a:rPr lang="zh-CN" altLang="en-US" sz="1600" b="1" dirty="0" smtClean="0"/>
            <a:t>轻声交谈</a:t>
          </a:r>
          <a:endParaRPr lang="zh-CN" altLang="en-US" sz="1600" b="1" dirty="0"/>
        </a:p>
      </dgm:t>
    </dgm:pt>
    <dgm:pt modelId="{55231D9B-F08C-467D-8364-83BAB4F083DA}" type="parTrans" cxnId="{E9601380-0851-487D-AA9D-F87F5DFF06FB}">
      <dgm:prSet/>
      <dgm:spPr/>
      <dgm:t>
        <a:bodyPr/>
        <a:lstStyle/>
        <a:p>
          <a:endParaRPr lang="zh-CN" altLang="en-US"/>
        </a:p>
      </dgm:t>
    </dgm:pt>
    <dgm:pt modelId="{D9C61F67-2577-49E3-B57B-B07D6BE16F3F}" type="sibTrans" cxnId="{E9601380-0851-487D-AA9D-F87F5DFF06FB}">
      <dgm:prSet/>
      <dgm:spPr/>
      <dgm:t>
        <a:bodyPr/>
        <a:lstStyle/>
        <a:p>
          <a:endParaRPr lang="zh-CN" altLang="en-US"/>
        </a:p>
      </dgm:t>
    </dgm:pt>
    <dgm:pt modelId="{E414FBE4-A565-41E4-9741-9C33BB5C4BFF}">
      <dgm:prSet phldrT="[文本]" custT="1"/>
      <dgm:spPr>
        <a:solidFill>
          <a:schemeClr val="accent4"/>
        </a:solidFill>
      </dgm:spPr>
      <dgm:t>
        <a:bodyPr/>
        <a:lstStyle/>
        <a:p>
          <a:r>
            <a:rPr lang="zh-CN" altLang="en-US" sz="1600" b="1" dirty="0" smtClean="0"/>
            <a:t>说话目视对方</a:t>
          </a:r>
          <a:endParaRPr lang="zh-CN" altLang="en-US" sz="1600" b="1" dirty="0"/>
        </a:p>
      </dgm:t>
    </dgm:pt>
    <dgm:pt modelId="{6C85F041-9CC6-4144-A958-0EA9467D9C68}" type="parTrans" cxnId="{D070B5AC-D6BF-4DD7-8A4C-9CD486824B02}">
      <dgm:prSet/>
      <dgm:spPr/>
      <dgm:t>
        <a:bodyPr/>
        <a:lstStyle/>
        <a:p>
          <a:endParaRPr lang="zh-CN" altLang="en-US"/>
        </a:p>
      </dgm:t>
    </dgm:pt>
    <dgm:pt modelId="{ACD92796-B1B3-49AE-A9C1-EE238BC1CFFA}" type="sibTrans" cxnId="{D070B5AC-D6BF-4DD7-8A4C-9CD486824B02}">
      <dgm:prSet/>
      <dgm:spPr/>
      <dgm:t>
        <a:bodyPr/>
        <a:lstStyle/>
        <a:p>
          <a:endParaRPr lang="zh-CN" altLang="en-US"/>
        </a:p>
      </dgm:t>
    </dgm:pt>
    <dgm:pt modelId="{18158C4F-2796-40B0-ABCD-8B028E11E836}">
      <dgm:prSet phldrT="[文本]" custT="1"/>
      <dgm:spPr>
        <a:solidFill>
          <a:schemeClr val="accent4"/>
        </a:solidFill>
      </dgm:spPr>
      <dgm:t>
        <a:bodyPr/>
        <a:lstStyle/>
        <a:p>
          <a:endParaRPr lang="zh-CN" altLang="en-US" sz="1600" b="1" dirty="0"/>
        </a:p>
      </dgm:t>
    </dgm:pt>
    <dgm:pt modelId="{DC0AF0A0-4C62-48E2-86F2-B532C8423505}" type="parTrans" cxnId="{C6080A02-BADD-477F-8AAC-E10ECB358A6C}">
      <dgm:prSet/>
      <dgm:spPr/>
      <dgm:t>
        <a:bodyPr/>
        <a:lstStyle/>
        <a:p>
          <a:endParaRPr lang="zh-CN" altLang="en-US"/>
        </a:p>
      </dgm:t>
    </dgm:pt>
    <dgm:pt modelId="{690036F4-52EB-4BEE-81F9-FB71C0ABB5AE}" type="sibTrans" cxnId="{C6080A02-BADD-477F-8AAC-E10ECB358A6C}">
      <dgm:prSet/>
      <dgm:spPr/>
      <dgm:t>
        <a:bodyPr/>
        <a:lstStyle/>
        <a:p>
          <a:endParaRPr lang="zh-CN" altLang="en-US"/>
        </a:p>
      </dgm:t>
    </dgm:pt>
    <dgm:pt modelId="{08B882DF-9486-427C-876F-EF8B46899AA0}">
      <dgm:prSet phldrT="[文本]" custT="1"/>
      <dgm:spPr>
        <a:solidFill>
          <a:schemeClr val="accent4"/>
        </a:solidFill>
      </dgm:spPr>
      <dgm:t>
        <a:bodyPr/>
        <a:lstStyle/>
        <a:p>
          <a:r>
            <a:rPr lang="zh-CN" altLang="en-US" sz="1600" b="1" dirty="0" smtClean="0"/>
            <a:t>赞扬别人</a:t>
          </a:r>
          <a:endParaRPr lang="zh-CN" altLang="en-US" sz="1600" b="1" dirty="0"/>
        </a:p>
      </dgm:t>
    </dgm:pt>
    <dgm:pt modelId="{328577CD-5D3E-4320-98E4-A52A5368EA8E}" type="parTrans" cxnId="{F27EE0D2-F8C0-43C1-91D7-F7BFD5DA2E8F}">
      <dgm:prSet/>
      <dgm:spPr/>
      <dgm:t>
        <a:bodyPr/>
        <a:lstStyle/>
        <a:p>
          <a:endParaRPr lang="zh-CN" altLang="en-US"/>
        </a:p>
      </dgm:t>
    </dgm:pt>
    <dgm:pt modelId="{F64875E2-D48E-4DDD-A7CA-39E008B97FED}" type="sibTrans" cxnId="{F27EE0D2-F8C0-43C1-91D7-F7BFD5DA2E8F}">
      <dgm:prSet/>
      <dgm:spPr/>
      <dgm:t>
        <a:bodyPr/>
        <a:lstStyle/>
        <a:p>
          <a:endParaRPr lang="zh-CN" altLang="en-US"/>
        </a:p>
      </dgm:t>
    </dgm:pt>
    <dgm:pt modelId="{850278C2-5C30-4F08-9D89-2D35C5C39DB9}">
      <dgm:prSet phldrT="[文本]" custT="1"/>
      <dgm:spPr>
        <a:solidFill>
          <a:schemeClr val="accent4"/>
        </a:solidFill>
      </dgm:spPr>
      <dgm:t>
        <a:bodyPr/>
        <a:lstStyle/>
        <a:p>
          <a:r>
            <a:rPr lang="zh-CN" altLang="en-US" sz="1600" b="1" dirty="0" smtClean="0"/>
            <a:t>表达不同意见</a:t>
          </a:r>
          <a:endParaRPr lang="zh-CN" altLang="en-US" sz="1600" b="1" dirty="0"/>
        </a:p>
      </dgm:t>
    </dgm:pt>
    <dgm:pt modelId="{11FDC940-EDAF-4202-852F-6B971ECA6143}" type="parTrans" cxnId="{3495C6B2-6BE5-43C4-93F1-590A0553F2FC}">
      <dgm:prSet/>
      <dgm:spPr/>
      <dgm:t>
        <a:bodyPr/>
        <a:lstStyle/>
        <a:p>
          <a:endParaRPr lang="zh-CN" altLang="en-US"/>
        </a:p>
      </dgm:t>
    </dgm:pt>
    <dgm:pt modelId="{A2C9EE76-A337-41A7-8655-CAE7F2A82309}" type="sibTrans" cxnId="{3495C6B2-6BE5-43C4-93F1-590A0553F2FC}">
      <dgm:prSet/>
      <dgm:spPr/>
      <dgm:t>
        <a:bodyPr/>
        <a:lstStyle/>
        <a:p>
          <a:endParaRPr lang="zh-CN" altLang="en-US"/>
        </a:p>
      </dgm:t>
    </dgm:pt>
    <dgm:pt modelId="{E2C996D8-47C4-4B7F-ADCD-913A0160D365}">
      <dgm:prSet phldrT="[文本]" custT="1"/>
      <dgm:spPr>
        <a:solidFill>
          <a:schemeClr val="accent4"/>
        </a:solidFill>
      </dgm:spPr>
      <dgm:t>
        <a:bodyPr/>
        <a:lstStyle/>
        <a:p>
          <a:r>
            <a:rPr lang="en-US" altLang="zh-CN" sz="1600" b="1" dirty="0" smtClean="0"/>
            <a:t>……</a:t>
          </a:r>
          <a:endParaRPr lang="zh-CN" altLang="en-US" sz="1600" b="1" dirty="0"/>
        </a:p>
      </dgm:t>
    </dgm:pt>
    <dgm:pt modelId="{722472EA-583D-4EA3-855A-44D9AA44CD66}" type="parTrans" cxnId="{FD778169-0C54-42F7-A180-27ED4A13E1A3}">
      <dgm:prSet/>
      <dgm:spPr/>
      <dgm:t>
        <a:bodyPr/>
        <a:lstStyle/>
        <a:p>
          <a:endParaRPr lang="zh-CN" altLang="en-US"/>
        </a:p>
      </dgm:t>
    </dgm:pt>
    <dgm:pt modelId="{232B3482-814A-46B6-896B-6396AD5F2259}" type="sibTrans" cxnId="{FD778169-0C54-42F7-A180-27ED4A13E1A3}">
      <dgm:prSet/>
      <dgm:spPr/>
      <dgm:t>
        <a:bodyPr/>
        <a:lstStyle/>
        <a:p>
          <a:endParaRPr lang="zh-CN" altLang="en-US"/>
        </a:p>
      </dgm:t>
    </dgm:pt>
    <dgm:pt modelId="{9DE9FD67-77B3-45BE-9AF1-015D14CD3897}" type="pres">
      <dgm:prSet presAssocID="{08E8CE43-7E08-4DB8-B61C-33663A34B2AC}" presName="Name0" presStyleCnt="0">
        <dgm:presLayoutVars>
          <dgm:dir/>
          <dgm:resizeHandles val="exact"/>
        </dgm:presLayoutVars>
      </dgm:prSet>
      <dgm:spPr/>
      <dgm:t>
        <a:bodyPr/>
        <a:lstStyle/>
        <a:p>
          <a:endParaRPr lang="zh-CN" altLang="en-US"/>
        </a:p>
      </dgm:t>
    </dgm:pt>
    <dgm:pt modelId="{E7A66DEB-41C7-4BC7-AA65-1BB6BEF10908}" type="pres">
      <dgm:prSet presAssocID="{8C4FE07C-B95B-4AB2-BE60-0DB8A80F87C8}" presName="node" presStyleLbl="node1" presStyleIdx="0" presStyleCnt="3">
        <dgm:presLayoutVars>
          <dgm:bulletEnabled val="1"/>
        </dgm:presLayoutVars>
      </dgm:prSet>
      <dgm:spPr/>
      <dgm:t>
        <a:bodyPr/>
        <a:lstStyle/>
        <a:p>
          <a:endParaRPr lang="zh-CN" altLang="en-US"/>
        </a:p>
      </dgm:t>
    </dgm:pt>
    <dgm:pt modelId="{15C45FF1-70CE-4ECB-A8EC-CE55CBF73012}" type="pres">
      <dgm:prSet presAssocID="{ADD9367C-AE80-4992-AF8D-9B5902645C80}" presName="sibTrans" presStyleCnt="0"/>
      <dgm:spPr/>
    </dgm:pt>
    <dgm:pt modelId="{2AE0F9AC-EA86-4C19-8BF2-DB6D01E6ADC1}" type="pres">
      <dgm:prSet presAssocID="{2A2A5C9C-4C04-4C4A-B931-67AF0452640A}" presName="node" presStyleLbl="node1" presStyleIdx="1" presStyleCnt="3" custLinFactNeighborX="9643">
        <dgm:presLayoutVars>
          <dgm:bulletEnabled val="1"/>
        </dgm:presLayoutVars>
      </dgm:prSet>
      <dgm:spPr/>
      <dgm:t>
        <a:bodyPr/>
        <a:lstStyle/>
        <a:p>
          <a:endParaRPr lang="zh-CN" altLang="en-US"/>
        </a:p>
      </dgm:t>
    </dgm:pt>
    <dgm:pt modelId="{CCF07AC1-A5E3-434D-BA9F-C7387BC6C127}" type="pres">
      <dgm:prSet presAssocID="{1CB6AA59-BDEE-468C-B9FF-6FB691A113C2}" presName="sibTrans" presStyleCnt="0"/>
      <dgm:spPr/>
    </dgm:pt>
    <dgm:pt modelId="{CF46DDB1-28DF-4FB0-A1BF-25AD63C11CCB}" type="pres">
      <dgm:prSet presAssocID="{6074B148-BA02-400C-A264-4D250080A7B0}" presName="node" presStyleLbl="node1" presStyleIdx="2" presStyleCnt="3">
        <dgm:presLayoutVars>
          <dgm:bulletEnabled val="1"/>
        </dgm:presLayoutVars>
      </dgm:prSet>
      <dgm:spPr/>
      <dgm:t>
        <a:bodyPr/>
        <a:lstStyle/>
        <a:p>
          <a:endParaRPr lang="zh-CN" altLang="en-US"/>
        </a:p>
      </dgm:t>
    </dgm:pt>
  </dgm:ptLst>
  <dgm:cxnLst>
    <dgm:cxn modelId="{30CB2276-C558-450C-B75E-C204F97D7670}" type="presOf" srcId="{08B882DF-9486-427C-876F-EF8B46899AA0}" destId="{2AE0F9AC-EA86-4C19-8BF2-DB6D01E6ADC1}" srcOrd="0" destOrd="4" presId="urn:microsoft.com/office/officeart/2005/8/layout/hList6"/>
    <dgm:cxn modelId="{3495C6B2-6BE5-43C4-93F1-590A0553F2FC}" srcId="{2A2A5C9C-4C04-4C4A-B931-67AF0452640A}" destId="{850278C2-5C30-4F08-9D89-2D35C5C39DB9}" srcOrd="4" destOrd="0" parTransId="{11FDC940-EDAF-4202-852F-6B971ECA6143}" sibTransId="{A2C9EE76-A337-41A7-8655-CAE7F2A82309}"/>
    <dgm:cxn modelId="{F27EE0D2-F8C0-43C1-91D7-F7BFD5DA2E8F}" srcId="{2A2A5C9C-4C04-4C4A-B931-67AF0452640A}" destId="{08B882DF-9486-427C-876F-EF8B46899AA0}" srcOrd="3" destOrd="0" parTransId="{328577CD-5D3E-4320-98E4-A52A5368EA8E}" sibTransId="{F64875E2-D48E-4DDD-A7CA-39E008B97FED}"/>
    <dgm:cxn modelId="{0ECF1F55-34DB-4B2A-85AE-11F79F577C2F}" type="presOf" srcId="{6074B148-BA02-400C-A264-4D250080A7B0}" destId="{CF46DDB1-28DF-4FB0-A1BF-25AD63C11CCB}" srcOrd="0" destOrd="0" presId="urn:microsoft.com/office/officeart/2005/8/layout/hList6"/>
    <dgm:cxn modelId="{59155AD7-85BC-4FF7-A13B-3670EE76BEBE}" srcId="{8C4FE07C-B95B-4AB2-BE60-0DB8A80F87C8}" destId="{F8448E44-CDD2-47D6-9131-8A6BAC9EA634}" srcOrd="0" destOrd="0" parTransId="{5087D97D-2F80-44E5-9988-08205AA975FA}" sibTransId="{D27918C6-E215-4133-9018-1E125E4C7BBC}"/>
    <dgm:cxn modelId="{2C56A9E3-4D59-49D3-9211-82A0C405C294}" srcId="{6074B148-BA02-400C-A264-4D250080A7B0}" destId="{2DC5583C-7DA7-40B0-8E8B-4114286303A5}" srcOrd="0" destOrd="0" parTransId="{A99D981C-C286-4710-93A5-83D59088EDB9}" sibTransId="{B7F5D319-42F4-42D7-BE09-7009114461AD}"/>
    <dgm:cxn modelId="{48238CD4-25CE-4B76-B653-ADEB77770E8E}" type="presOf" srcId="{2A2A5C9C-4C04-4C4A-B931-67AF0452640A}" destId="{2AE0F9AC-EA86-4C19-8BF2-DB6D01E6ADC1}" srcOrd="0" destOrd="0" presId="urn:microsoft.com/office/officeart/2005/8/layout/hList6"/>
    <dgm:cxn modelId="{2922964A-7E50-45C5-B909-EA9783853B9A}" type="presOf" srcId="{19E3DB5D-6421-4154-B376-6A86DA056D49}" destId="{E7A66DEB-41C7-4BC7-AA65-1BB6BEF10908}" srcOrd="0" destOrd="2" presId="urn:microsoft.com/office/officeart/2005/8/layout/hList6"/>
    <dgm:cxn modelId="{D070B5AC-D6BF-4DD7-8A4C-9CD486824B02}" srcId="{2A2A5C9C-4C04-4C4A-B931-67AF0452640A}" destId="{E414FBE4-A565-41E4-9741-9C33BB5C4BFF}" srcOrd="2" destOrd="0" parTransId="{6C85F041-9CC6-4144-A958-0EA9467D9C68}" sibTransId="{ACD92796-B1B3-49AE-A9C1-EE238BC1CFFA}"/>
    <dgm:cxn modelId="{EA9DABDF-ECDE-45F2-9872-F9FB015070F9}" srcId="{2A2A5C9C-4C04-4C4A-B931-67AF0452640A}" destId="{684B1E6A-ADAC-404B-ABC9-A57F40D5A53A}" srcOrd="0" destOrd="0" parTransId="{A4E55F38-8C05-4C8E-9598-56036795660B}" sibTransId="{E701A8BA-7CDF-4DDE-B7E1-CC6A849A2993}"/>
    <dgm:cxn modelId="{81ABED3E-4FC5-4939-A349-1AD53B661284}" type="presOf" srcId="{E414FBE4-A565-41E4-9741-9C33BB5C4BFF}" destId="{2AE0F9AC-EA86-4C19-8BF2-DB6D01E6ADC1}" srcOrd="0" destOrd="3" presId="urn:microsoft.com/office/officeart/2005/8/layout/hList6"/>
    <dgm:cxn modelId="{615E847A-C44E-4238-91AB-D24AF99BEAC7}" type="presOf" srcId="{769A26B2-ABFE-495C-B0BA-5D089F26AA27}" destId="{CF46DDB1-28DF-4FB0-A1BF-25AD63C11CCB}" srcOrd="0" destOrd="2" presId="urn:microsoft.com/office/officeart/2005/8/layout/hList6"/>
    <dgm:cxn modelId="{265D4A63-137B-43D4-B0EC-193056DDD66D}" srcId="{8C4FE07C-B95B-4AB2-BE60-0DB8A80F87C8}" destId="{BE687364-CF7C-4EE8-911F-F11DB24F8D19}" srcOrd="2" destOrd="0" parTransId="{2C6F8E21-1269-4083-B20E-683C5CBC4D54}" sibTransId="{A26601AE-EF2E-403F-BF33-94D98BC52DF5}"/>
    <dgm:cxn modelId="{FD778169-0C54-42F7-A180-27ED4A13E1A3}" srcId="{2A2A5C9C-4C04-4C4A-B931-67AF0452640A}" destId="{E2C996D8-47C4-4B7F-ADCD-913A0160D365}" srcOrd="5" destOrd="0" parTransId="{722472EA-583D-4EA3-855A-44D9AA44CD66}" sibTransId="{232B3482-814A-46B6-896B-6396AD5F2259}"/>
    <dgm:cxn modelId="{44D3041E-45EF-4F11-9A01-941F545EF19B}" srcId="{08E8CE43-7E08-4DB8-B61C-33663A34B2AC}" destId="{6074B148-BA02-400C-A264-4D250080A7B0}" srcOrd="2" destOrd="0" parTransId="{51483C69-2304-4546-902F-67B7CDDAEEBE}" sibTransId="{5314ADA7-D684-40F0-A8AD-F519D826D50D}"/>
    <dgm:cxn modelId="{C6080A02-BADD-477F-8AAC-E10ECB358A6C}" srcId="{2A2A5C9C-4C04-4C4A-B931-67AF0452640A}" destId="{18158C4F-2796-40B0-ABCD-8B028E11E836}" srcOrd="6" destOrd="0" parTransId="{DC0AF0A0-4C62-48E2-86F2-B532C8423505}" sibTransId="{690036F4-52EB-4BEE-81F9-FB71C0ABB5AE}"/>
    <dgm:cxn modelId="{0AF18384-9B88-4D46-B8F7-350613A1825A}" type="presOf" srcId="{2DC5583C-7DA7-40B0-8E8B-4114286303A5}" destId="{CF46DDB1-28DF-4FB0-A1BF-25AD63C11CCB}" srcOrd="0" destOrd="1" presId="urn:microsoft.com/office/officeart/2005/8/layout/hList6"/>
    <dgm:cxn modelId="{B3D17B5D-B427-48B2-BD12-4AFD0B38BF14}" type="presOf" srcId="{18158C4F-2796-40B0-ABCD-8B028E11E836}" destId="{2AE0F9AC-EA86-4C19-8BF2-DB6D01E6ADC1}" srcOrd="0" destOrd="7" presId="urn:microsoft.com/office/officeart/2005/8/layout/hList6"/>
    <dgm:cxn modelId="{9FB2581F-0444-4BF7-9A5E-8A1DEF1417FD}" srcId="{8C4FE07C-B95B-4AB2-BE60-0DB8A80F87C8}" destId="{19E3DB5D-6421-4154-B376-6A86DA056D49}" srcOrd="1" destOrd="0" parTransId="{B715E3C8-8070-4EDF-BDBA-AC93AE39D608}" sibTransId="{D8A1FB57-D146-45D8-B5C5-8DCA7CBF65E9}"/>
    <dgm:cxn modelId="{2690B9D2-C0D9-4F6A-A81B-9DFC25C5A97A}" srcId="{08E8CE43-7E08-4DB8-B61C-33663A34B2AC}" destId="{2A2A5C9C-4C04-4C4A-B931-67AF0452640A}" srcOrd="1" destOrd="0" parTransId="{506E34BC-2EE1-45D3-96C7-E44D2D256FD3}" sibTransId="{1CB6AA59-BDEE-468C-B9FF-6FB691A113C2}"/>
    <dgm:cxn modelId="{6248C25D-938B-437F-B559-B51054DDC0F7}" type="presOf" srcId="{BE687364-CF7C-4EE8-911F-F11DB24F8D19}" destId="{E7A66DEB-41C7-4BC7-AA65-1BB6BEF10908}" srcOrd="0" destOrd="3" presId="urn:microsoft.com/office/officeart/2005/8/layout/hList6"/>
    <dgm:cxn modelId="{EA42A8D0-6A98-4D62-B62D-8274A9FFFD81}" type="presOf" srcId="{E2C996D8-47C4-4B7F-ADCD-913A0160D365}" destId="{2AE0F9AC-EA86-4C19-8BF2-DB6D01E6ADC1}" srcOrd="0" destOrd="6" presId="urn:microsoft.com/office/officeart/2005/8/layout/hList6"/>
    <dgm:cxn modelId="{E4BC238A-6DA1-4788-9145-30381007A8DE}" srcId="{6074B148-BA02-400C-A264-4D250080A7B0}" destId="{256238AE-AEA7-48FD-B503-9820D8D3AB52}" srcOrd="2" destOrd="0" parTransId="{AAA09BDB-1570-4AED-BC11-A1B8CC23BEEF}" sibTransId="{37206F70-2AF2-48D3-9960-0E085AFA9C38}"/>
    <dgm:cxn modelId="{6BBA5B6C-8396-4BBF-807C-FCD23498D9BC}" type="presOf" srcId="{684B1E6A-ADAC-404B-ABC9-A57F40D5A53A}" destId="{2AE0F9AC-EA86-4C19-8BF2-DB6D01E6ADC1}" srcOrd="0" destOrd="1" presId="urn:microsoft.com/office/officeart/2005/8/layout/hList6"/>
    <dgm:cxn modelId="{E9601380-0851-487D-AA9D-F87F5DFF06FB}" srcId="{2A2A5C9C-4C04-4C4A-B931-67AF0452640A}" destId="{06FA23FB-6D0C-4D0C-A6A2-38A339251883}" srcOrd="1" destOrd="0" parTransId="{55231D9B-F08C-467D-8364-83BAB4F083DA}" sibTransId="{D9C61F67-2577-49E3-B57B-B07D6BE16F3F}"/>
    <dgm:cxn modelId="{8B01B959-67D8-4D52-99B3-D78AF0A1FC3B}" type="presOf" srcId="{08E8CE43-7E08-4DB8-B61C-33663A34B2AC}" destId="{9DE9FD67-77B3-45BE-9AF1-015D14CD3897}" srcOrd="0" destOrd="0" presId="urn:microsoft.com/office/officeart/2005/8/layout/hList6"/>
    <dgm:cxn modelId="{11A54CD9-61F0-44A9-B380-A0C93FA7642F}" type="presOf" srcId="{256238AE-AEA7-48FD-B503-9820D8D3AB52}" destId="{CF46DDB1-28DF-4FB0-A1BF-25AD63C11CCB}" srcOrd="0" destOrd="3" presId="urn:microsoft.com/office/officeart/2005/8/layout/hList6"/>
    <dgm:cxn modelId="{3F1E7381-8A46-4EE7-A5B5-33C712A7DE96}" type="presOf" srcId="{F8448E44-CDD2-47D6-9131-8A6BAC9EA634}" destId="{E7A66DEB-41C7-4BC7-AA65-1BB6BEF10908}" srcOrd="0" destOrd="1" presId="urn:microsoft.com/office/officeart/2005/8/layout/hList6"/>
    <dgm:cxn modelId="{DD58549A-18FC-449F-96AB-35682285695C}" srcId="{08E8CE43-7E08-4DB8-B61C-33663A34B2AC}" destId="{8C4FE07C-B95B-4AB2-BE60-0DB8A80F87C8}" srcOrd="0" destOrd="0" parTransId="{1C99CE45-4204-4C36-A84A-06AFCA4D34A3}" sibTransId="{ADD9367C-AE80-4992-AF8D-9B5902645C80}"/>
    <dgm:cxn modelId="{67D79B08-6DFB-421C-9982-552FC640F912}" type="presOf" srcId="{850278C2-5C30-4F08-9D89-2D35C5C39DB9}" destId="{2AE0F9AC-EA86-4C19-8BF2-DB6D01E6ADC1}" srcOrd="0" destOrd="5" presId="urn:microsoft.com/office/officeart/2005/8/layout/hList6"/>
    <dgm:cxn modelId="{B7F4FC52-81E8-495C-AC41-726C233B23B7}" srcId="{6074B148-BA02-400C-A264-4D250080A7B0}" destId="{769A26B2-ABFE-495C-B0BA-5D089F26AA27}" srcOrd="1" destOrd="0" parTransId="{42D09086-2E79-45CE-B0DD-69CFF0EF7C58}" sibTransId="{57EBD09C-147E-49B8-AC71-FB26595FDD81}"/>
    <dgm:cxn modelId="{12DD3F1E-C8F5-4EBB-8CDC-8076594204B8}" type="presOf" srcId="{8C4FE07C-B95B-4AB2-BE60-0DB8A80F87C8}" destId="{E7A66DEB-41C7-4BC7-AA65-1BB6BEF10908}" srcOrd="0" destOrd="0" presId="urn:microsoft.com/office/officeart/2005/8/layout/hList6"/>
    <dgm:cxn modelId="{04A62FC0-79F3-4A3F-BDBE-9130870F0B2B}" type="presOf" srcId="{06FA23FB-6D0C-4D0C-A6A2-38A339251883}" destId="{2AE0F9AC-EA86-4C19-8BF2-DB6D01E6ADC1}" srcOrd="0" destOrd="2" presId="urn:microsoft.com/office/officeart/2005/8/layout/hList6"/>
    <dgm:cxn modelId="{5CCA6E94-4589-4C6C-B350-C0F0CD38CAD6}" type="presParOf" srcId="{9DE9FD67-77B3-45BE-9AF1-015D14CD3897}" destId="{E7A66DEB-41C7-4BC7-AA65-1BB6BEF10908}" srcOrd="0" destOrd="0" presId="urn:microsoft.com/office/officeart/2005/8/layout/hList6"/>
    <dgm:cxn modelId="{913A11F5-F4A8-4B98-B094-026745E8717E}" type="presParOf" srcId="{9DE9FD67-77B3-45BE-9AF1-015D14CD3897}" destId="{15C45FF1-70CE-4ECB-A8EC-CE55CBF73012}" srcOrd="1" destOrd="0" presId="urn:microsoft.com/office/officeart/2005/8/layout/hList6"/>
    <dgm:cxn modelId="{A9BB0986-E222-45CF-9930-E703C74960D8}" type="presParOf" srcId="{9DE9FD67-77B3-45BE-9AF1-015D14CD3897}" destId="{2AE0F9AC-EA86-4C19-8BF2-DB6D01E6ADC1}" srcOrd="2" destOrd="0" presId="urn:microsoft.com/office/officeart/2005/8/layout/hList6"/>
    <dgm:cxn modelId="{4AA09DC9-B029-4A6D-9DCC-5544C8460F65}" type="presParOf" srcId="{9DE9FD67-77B3-45BE-9AF1-015D14CD3897}" destId="{CCF07AC1-A5E3-434D-BA9F-C7387BC6C127}" srcOrd="3" destOrd="0" presId="urn:microsoft.com/office/officeart/2005/8/layout/hList6"/>
    <dgm:cxn modelId="{E8951266-1F5B-48EF-801D-73484342373B}" type="presParOf" srcId="{9DE9FD67-77B3-45BE-9AF1-015D14CD3897}" destId="{CF46DDB1-28DF-4FB0-A1BF-25AD63C11CC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66DEB-41C7-4BC7-AA65-1BB6BEF10908}">
      <dsp:nvSpPr>
        <dsp:cNvPr id="0" name=""/>
        <dsp:cNvSpPr/>
      </dsp:nvSpPr>
      <dsp:spPr>
        <a:xfrm rot="16200000">
          <a:off x="-940310" y="941026"/>
          <a:ext cx="3744416" cy="1862362"/>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zh-CN" altLang="en-US" sz="2400" b="1" kern="1200" dirty="0" smtClean="0"/>
            <a:t>学力状况</a:t>
          </a:r>
          <a:endParaRPr lang="zh-CN" altLang="en-US" sz="2400" b="1" kern="1200" dirty="0"/>
        </a:p>
        <a:p>
          <a:pPr marL="228600" lvl="1" indent="-228600" algn="l" defTabSz="889000">
            <a:lnSpc>
              <a:spcPct val="90000"/>
            </a:lnSpc>
            <a:spcBef>
              <a:spcPct val="0"/>
            </a:spcBef>
            <a:spcAft>
              <a:spcPct val="15000"/>
            </a:spcAft>
            <a:buChar char="••"/>
          </a:pPr>
          <a:r>
            <a:rPr lang="zh-CN" altLang="en-US" sz="2000" b="1" kern="1200" dirty="0" smtClean="0"/>
            <a:t>成绩状况</a:t>
          </a:r>
          <a:endParaRPr lang="zh-CN" altLang="en-US" sz="2000" b="1" kern="1200" dirty="0"/>
        </a:p>
        <a:p>
          <a:pPr marL="228600" lvl="1" indent="-228600" algn="l" defTabSz="889000">
            <a:lnSpc>
              <a:spcPct val="90000"/>
            </a:lnSpc>
            <a:spcBef>
              <a:spcPct val="0"/>
            </a:spcBef>
            <a:spcAft>
              <a:spcPct val="15000"/>
            </a:spcAft>
            <a:buChar char="••"/>
          </a:pPr>
          <a:r>
            <a:rPr lang="zh-CN" altLang="en-US" sz="2000" b="1" kern="1200" dirty="0" smtClean="0"/>
            <a:t>探究能力</a:t>
          </a:r>
          <a:endParaRPr lang="zh-CN" altLang="en-US" sz="2000" b="1" kern="1200" dirty="0"/>
        </a:p>
        <a:p>
          <a:pPr marL="228600" lvl="1" indent="-228600" algn="l" defTabSz="889000">
            <a:lnSpc>
              <a:spcPct val="90000"/>
            </a:lnSpc>
            <a:spcBef>
              <a:spcPct val="0"/>
            </a:spcBef>
            <a:spcAft>
              <a:spcPct val="15000"/>
            </a:spcAft>
            <a:buChar char="••"/>
          </a:pPr>
          <a:r>
            <a:rPr lang="zh-CN" altLang="en-US" sz="2000" b="1" kern="1200" dirty="0" smtClean="0"/>
            <a:t>操作技能</a:t>
          </a:r>
          <a:endParaRPr lang="zh-CN" altLang="en-US" sz="2000" b="1" kern="1200" dirty="0"/>
        </a:p>
      </dsp:txBody>
      <dsp:txXfrm rot="5400000">
        <a:off x="717" y="748882"/>
        <a:ext cx="1862362" cy="2246650"/>
      </dsp:txXfrm>
    </dsp:sp>
    <dsp:sp modelId="{2AE0F9AC-EA86-4C19-8BF2-DB6D01E6ADC1}">
      <dsp:nvSpPr>
        <dsp:cNvPr id="0" name=""/>
        <dsp:cNvSpPr/>
      </dsp:nvSpPr>
      <dsp:spPr>
        <a:xfrm rot="16200000">
          <a:off x="1075197" y="941026"/>
          <a:ext cx="3744416" cy="1862362"/>
        </a:xfrm>
        <a:prstGeom prst="flowChartManualOperati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zh-CN" altLang="en-US" sz="2400" b="1" kern="1200" dirty="0" smtClean="0"/>
            <a:t>交往状况</a:t>
          </a:r>
          <a:endParaRPr lang="zh-CN" altLang="en-US" sz="2400" b="1" kern="1200" dirty="0"/>
        </a:p>
        <a:p>
          <a:pPr marL="171450" lvl="1" indent="-171450" algn="l" defTabSz="711200">
            <a:lnSpc>
              <a:spcPct val="90000"/>
            </a:lnSpc>
            <a:spcBef>
              <a:spcPct val="0"/>
            </a:spcBef>
            <a:spcAft>
              <a:spcPct val="15000"/>
            </a:spcAft>
            <a:buChar char="••"/>
          </a:pPr>
          <a:r>
            <a:rPr lang="zh-CN" altLang="en-US" sz="1600" b="1" kern="1200" dirty="0" smtClean="0"/>
            <a:t>听从指挥</a:t>
          </a:r>
          <a:endParaRPr lang="zh-CN" altLang="en-US" sz="1600" b="1" kern="1200" dirty="0"/>
        </a:p>
        <a:p>
          <a:pPr marL="171450" lvl="1" indent="-171450" algn="l" defTabSz="711200">
            <a:lnSpc>
              <a:spcPct val="90000"/>
            </a:lnSpc>
            <a:spcBef>
              <a:spcPct val="0"/>
            </a:spcBef>
            <a:spcAft>
              <a:spcPct val="15000"/>
            </a:spcAft>
            <a:buChar char="••"/>
          </a:pPr>
          <a:r>
            <a:rPr lang="zh-CN" altLang="en-US" sz="1600" b="1" kern="1200" dirty="0" smtClean="0"/>
            <a:t>轻声交谈</a:t>
          </a:r>
          <a:endParaRPr lang="zh-CN" altLang="en-US" sz="1600" b="1" kern="1200" dirty="0"/>
        </a:p>
        <a:p>
          <a:pPr marL="171450" lvl="1" indent="-171450" algn="l" defTabSz="711200">
            <a:lnSpc>
              <a:spcPct val="90000"/>
            </a:lnSpc>
            <a:spcBef>
              <a:spcPct val="0"/>
            </a:spcBef>
            <a:spcAft>
              <a:spcPct val="15000"/>
            </a:spcAft>
            <a:buChar char="••"/>
          </a:pPr>
          <a:r>
            <a:rPr lang="zh-CN" altLang="en-US" sz="1600" b="1" kern="1200" dirty="0" smtClean="0"/>
            <a:t>说话目视对方</a:t>
          </a:r>
          <a:endParaRPr lang="zh-CN" altLang="en-US" sz="1600" b="1" kern="1200" dirty="0"/>
        </a:p>
        <a:p>
          <a:pPr marL="171450" lvl="1" indent="-171450" algn="l" defTabSz="711200">
            <a:lnSpc>
              <a:spcPct val="90000"/>
            </a:lnSpc>
            <a:spcBef>
              <a:spcPct val="0"/>
            </a:spcBef>
            <a:spcAft>
              <a:spcPct val="15000"/>
            </a:spcAft>
            <a:buChar char="••"/>
          </a:pPr>
          <a:r>
            <a:rPr lang="zh-CN" altLang="en-US" sz="1600" b="1" kern="1200" dirty="0" smtClean="0"/>
            <a:t>赞扬别人</a:t>
          </a:r>
          <a:endParaRPr lang="zh-CN" altLang="en-US" sz="1600" b="1" kern="1200" dirty="0"/>
        </a:p>
        <a:p>
          <a:pPr marL="171450" lvl="1" indent="-171450" algn="l" defTabSz="711200">
            <a:lnSpc>
              <a:spcPct val="90000"/>
            </a:lnSpc>
            <a:spcBef>
              <a:spcPct val="0"/>
            </a:spcBef>
            <a:spcAft>
              <a:spcPct val="15000"/>
            </a:spcAft>
            <a:buChar char="••"/>
          </a:pPr>
          <a:r>
            <a:rPr lang="zh-CN" altLang="en-US" sz="1600" b="1" kern="1200" dirty="0" smtClean="0"/>
            <a:t>表达不同意见</a:t>
          </a:r>
          <a:endParaRPr lang="zh-CN" altLang="en-US" sz="1600" b="1" kern="1200" dirty="0"/>
        </a:p>
        <a:p>
          <a:pPr marL="171450" lvl="1" indent="-171450" algn="l" defTabSz="711200">
            <a:lnSpc>
              <a:spcPct val="90000"/>
            </a:lnSpc>
            <a:spcBef>
              <a:spcPct val="0"/>
            </a:spcBef>
            <a:spcAft>
              <a:spcPct val="15000"/>
            </a:spcAft>
            <a:buChar char="••"/>
          </a:pPr>
          <a:r>
            <a:rPr lang="en-US" altLang="zh-CN" sz="1600" b="1" kern="1200" dirty="0" smtClean="0"/>
            <a:t>……</a:t>
          </a:r>
          <a:endParaRPr lang="zh-CN" altLang="en-US" sz="1600" b="1" kern="1200" dirty="0"/>
        </a:p>
        <a:p>
          <a:pPr marL="171450" lvl="1" indent="-171450" algn="l" defTabSz="711200">
            <a:lnSpc>
              <a:spcPct val="90000"/>
            </a:lnSpc>
            <a:spcBef>
              <a:spcPct val="0"/>
            </a:spcBef>
            <a:spcAft>
              <a:spcPct val="15000"/>
            </a:spcAft>
            <a:buChar char="••"/>
          </a:pPr>
          <a:endParaRPr lang="zh-CN" altLang="en-US" sz="1600" b="1" kern="1200" dirty="0"/>
        </a:p>
      </dsp:txBody>
      <dsp:txXfrm rot="5400000">
        <a:off x="2016224" y="748882"/>
        <a:ext cx="1862362" cy="2246650"/>
      </dsp:txXfrm>
    </dsp:sp>
    <dsp:sp modelId="{CF46DDB1-28DF-4FB0-A1BF-25AD63C11CCB}">
      <dsp:nvSpPr>
        <dsp:cNvPr id="0" name=""/>
        <dsp:cNvSpPr/>
      </dsp:nvSpPr>
      <dsp:spPr>
        <a:xfrm rot="16200000">
          <a:off x="3063767" y="941026"/>
          <a:ext cx="3744416" cy="1862362"/>
        </a:xfrm>
        <a:prstGeom prst="flowChartManualOperati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zh-CN" altLang="en-US" sz="2400" b="1" kern="1200" dirty="0" smtClean="0"/>
            <a:t>健康状况</a:t>
          </a:r>
          <a:endParaRPr lang="zh-CN" altLang="en-US" sz="2400" b="1" kern="1200" dirty="0"/>
        </a:p>
        <a:p>
          <a:pPr marL="228600" lvl="1" indent="-228600" algn="l" defTabSz="889000">
            <a:lnSpc>
              <a:spcPct val="90000"/>
            </a:lnSpc>
            <a:spcBef>
              <a:spcPct val="0"/>
            </a:spcBef>
            <a:spcAft>
              <a:spcPct val="15000"/>
            </a:spcAft>
            <a:buChar char="••"/>
          </a:pPr>
          <a:r>
            <a:rPr lang="zh-CN" altLang="en-US" sz="2000" b="1" kern="1200" dirty="0" smtClean="0"/>
            <a:t>视力</a:t>
          </a:r>
          <a:endParaRPr lang="zh-CN" altLang="en-US" sz="2000" b="1" kern="1200" dirty="0"/>
        </a:p>
        <a:p>
          <a:pPr marL="228600" lvl="1" indent="-228600" algn="l" defTabSz="889000">
            <a:lnSpc>
              <a:spcPct val="90000"/>
            </a:lnSpc>
            <a:spcBef>
              <a:spcPct val="0"/>
            </a:spcBef>
            <a:spcAft>
              <a:spcPct val="15000"/>
            </a:spcAft>
            <a:buChar char="••"/>
          </a:pPr>
          <a:r>
            <a:rPr lang="zh-CN" altLang="en-US" sz="2000" b="1" kern="1200" dirty="0" smtClean="0"/>
            <a:t>心理</a:t>
          </a:r>
          <a:endParaRPr lang="zh-CN" altLang="en-US" sz="2000" b="1" kern="1200" dirty="0"/>
        </a:p>
        <a:p>
          <a:pPr marL="228600" lvl="1" indent="-228600" algn="l" defTabSz="889000">
            <a:lnSpc>
              <a:spcPct val="90000"/>
            </a:lnSpc>
            <a:spcBef>
              <a:spcPct val="0"/>
            </a:spcBef>
            <a:spcAft>
              <a:spcPct val="15000"/>
            </a:spcAft>
            <a:buChar char="••"/>
          </a:pPr>
          <a:r>
            <a:rPr lang="zh-CN" altLang="en-US" sz="2000" b="1" kern="1200" dirty="0" smtClean="0"/>
            <a:t>其他</a:t>
          </a:r>
          <a:endParaRPr lang="zh-CN" altLang="en-US" sz="2000" b="1" kern="1200" dirty="0"/>
        </a:p>
      </dsp:txBody>
      <dsp:txXfrm rot="5400000">
        <a:off x="4004794" y="748882"/>
        <a:ext cx="1862362" cy="224665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188773-065E-466D-BA69-0D2B62E6B6EC}" type="datetimeFigureOut">
              <a:rPr lang="zh-CN" altLang="en-US" smtClean="0"/>
              <a:t>2013/10/23</a:t>
            </a:fld>
            <a:endParaRPr lang="zh-CN" altLang="en-US"/>
          </a:p>
        </p:txBody>
      </p:sp>
      <p:sp>
        <p:nvSpPr>
          <p:cNvPr id="4" name="幻灯片图像占位符 3"/>
          <p:cNvSpPr>
            <a:spLocks noGrp="1" noRot="1" noChangeAspect="1"/>
          </p:cNvSpPr>
          <p:nvPr>
            <p:ph type="sldImg" idx="2"/>
          </p:nvPr>
        </p:nvSpPr>
        <p:spPr>
          <a:xfrm>
            <a:off x="309563" y="685800"/>
            <a:ext cx="62388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C82A2A-CCB1-448E-A06A-03EA3EF6910E}" type="slidenum">
              <a:rPr lang="zh-CN" altLang="en-US" smtClean="0"/>
              <a:t>‹#›</a:t>
            </a:fld>
            <a:endParaRPr lang="zh-CN" altLang="en-US"/>
          </a:p>
        </p:txBody>
      </p:sp>
    </p:spTree>
    <p:extLst>
      <p:ext uri="{BB962C8B-B14F-4D97-AF65-F5344CB8AC3E}">
        <p14:creationId xmlns:p14="http://schemas.microsoft.com/office/powerpoint/2010/main" val="1546720990"/>
      </p:ext>
    </p:extLst>
  </p:cSld>
  <p:clrMap bg1="lt1" tx1="dk1" bg2="lt2" tx2="dk2" accent1="accent1" accent2="accent2" accent3="accent3" accent4="accent4" accent5="accent5" accent6="accent6" hlink="hlink" folHlink="folHlink"/>
  <p:notesStyle>
    <a:lvl1pPr marL="0" algn="l" defTabSz="789360" rtl="0" eaLnBrk="1" latinLnBrk="0" hangingPunct="1">
      <a:defRPr sz="1200" kern="1200">
        <a:solidFill>
          <a:schemeClr val="tx1"/>
        </a:solidFill>
        <a:latin typeface="+mn-lt"/>
        <a:ea typeface="+mn-ea"/>
        <a:cs typeface="+mn-cs"/>
      </a:defRPr>
    </a:lvl1pPr>
    <a:lvl2pPr marL="394679" algn="l" defTabSz="789360" rtl="0" eaLnBrk="1" latinLnBrk="0" hangingPunct="1">
      <a:defRPr sz="1200" kern="1200">
        <a:solidFill>
          <a:schemeClr val="tx1"/>
        </a:solidFill>
        <a:latin typeface="+mn-lt"/>
        <a:ea typeface="+mn-ea"/>
        <a:cs typeface="+mn-cs"/>
      </a:defRPr>
    </a:lvl2pPr>
    <a:lvl3pPr marL="789360" algn="l" defTabSz="789360" rtl="0" eaLnBrk="1" latinLnBrk="0" hangingPunct="1">
      <a:defRPr sz="1200" kern="1200">
        <a:solidFill>
          <a:schemeClr val="tx1"/>
        </a:solidFill>
        <a:latin typeface="+mn-lt"/>
        <a:ea typeface="+mn-ea"/>
        <a:cs typeface="+mn-cs"/>
      </a:defRPr>
    </a:lvl3pPr>
    <a:lvl4pPr marL="1184052" algn="l" defTabSz="789360" rtl="0" eaLnBrk="1" latinLnBrk="0" hangingPunct="1">
      <a:defRPr sz="1200" kern="1200">
        <a:solidFill>
          <a:schemeClr val="tx1"/>
        </a:solidFill>
        <a:latin typeface="+mn-lt"/>
        <a:ea typeface="+mn-ea"/>
        <a:cs typeface="+mn-cs"/>
      </a:defRPr>
    </a:lvl4pPr>
    <a:lvl5pPr marL="1578742" algn="l" defTabSz="789360" rtl="0" eaLnBrk="1" latinLnBrk="0" hangingPunct="1">
      <a:defRPr sz="1200" kern="1200">
        <a:solidFill>
          <a:schemeClr val="tx1"/>
        </a:solidFill>
        <a:latin typeface="+mn-lt"/>
        <a:ea typeface="+mn-ea"/>
        <a:cs typeface="+mn-cs"/>
      </a:defRPr>
    </a:lvl5pPr>
    <a:lvl6pPr marL="1973465" algn="l" defTabSz="789360" rtl="0" eaLnBrk="1" latinLnBrk="0" hangingPunct="1">
      <a:defRPr sz="1200" kern="1200">
        <a:solidFill>
          <a:schemeClr val="tx1"/>
        </a:solidFill>
        <a:latin typeface="+mn-lt"/>
        <a:ea typeface="+mn-ea"/>
        <a:cs typeface="+mn-cs"/>
      </a:defRPr>
    </a:lvl6pPr>
    <a:lvl7pPr marL="2368132" algn="l" defTabSz="789360" rtl="0" eaLnBrk="1" latinLnBrk="0" hangingPunct="1">
      <a:defRPr sz="1200" kern="1200">
        <a:solidFill>
          <a:schemeClr val="tx1"/>
        </a:solidFill>
        <a:latin typeface="+mn-lt"/>
        <a:ea typeface="+mn-ea"/>
        <a:cs typeface="+mn-cs"/>
      </a:defRPr>
    </a:lvl7pPr>
    <a:lvl8pPr marL="2762775" algn="l" defTabSz="789360" rtl="0" eaLnBrk="1" latinLnBrk="0" hangingPunct="1">
      <a:defRPr sz="1200" kern="1200">
        <a:solidFill>
          <a:schemeClr val="tx1"/>
        </a:solidFill>
        <a:latin typeface="+mn-lt"/>
        <a:ea typeface="+mn-ea"/>
        <a:cs typeface="+mn-cs"/>
      </a:defRPr>
    </a:lvl8pPr>
    <a:lvl9pPr marL="3157475" algn="l" defTabSz="7893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sz="1800" dirty="0" smtClean="0"/>
              <a:t>建</a:t>
            </a:r>
            <a:r>
              <a:rPr lang="en-US" altLang="zh-CN" sz="1800" dirty="0" smtClean="0"/>
              <a:t>workshop</a:t>
            </a:r>
            <a:endParaRPr lang="zh-CN" altLang="en-US" sz="1800" dirty="0" smtClean="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17994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黑底链接</a:t>
            </a:r>
            <a:r>
              <a:rPr lang="en-US" altLang="zh-CN" dirty="0" smtClean="0"/>
              <a:t>P7</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98089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15</a:t>
            </a:fld>
            <a:endParaRPr lang="zh-CN" altLang="en-US"/>
          </a:p>
        </p:txBody>
      </p:sp>
    </p:spTree>
    <p:extLst>
      <p:ext uri="{BB962C8B-B14F-4D97-AF65-F5344CB8AC3E}">
        <p14:creationId xmlns:p14="http://schemas.microsoft.com/office/powerpoint/2010/main" val="2767732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16</a:t>
            </a:fld>
            <a:endParaRPr lang="zh-CN" altLang="en-US"/>
          </a:p>
        </p:txBody>
      </p:sp>
    </p:spTree>
    <p:extLst>
      <p:ext uri="{BB962C8B-B14F-4D97-AF65-F5344CB8AC3E}">
        <p14:creationId xmlns:p14="http://schemas.microsoft.com/office/powerpoint/2010/main" val="276773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有时间可以讨论为什么要纳入云教育？为什么必须教学方式创新？   但要先看有没有“前移”的现实的可能性</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10891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6818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13956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我们来看下面的动画</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人机一对一类似于师生一对一指导。只要学习资源具有足够的重要意义，具有足够的趣味性，就同样能够抓住学生，使他们</a:t>
            </a:r>
            <a:r>
              <a:rPr lang="en-US" altLang="zh-CN" dirty="0" smtClean="0"/>
              <a:t>……</a:t>
            </a:r>
            <a:r>
              <a:rPr lang="zh-CN" altLang="en-US" dirty="0" smtClean="0"/>
              <a:t>具有师生一对一效应</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41804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美国学者奥恩斯坦（</a:t>
            </a:r>
            <a:r>
              <a:rPr lang="en-US" altLang="zh-CN" dirty="0" smtClean="0"/>
              <a:t>Allan G. Ornstein</a:t>
            </a:r>
            <a:r>
              <a:rPr lang="zh-CN" altLang="en-US" dirty="0" smtClean="0"/>
              <a:t>）和汉金斯（</a:t>
            </a:r>
            <a:r>
              <a:rPr lang="en-US" altLang="zh-CN" dirty="0" smtClean="0"/>
              <a:t>Francis P. </a:t>
            </a:r>
            <a:r>
              <a:rPr lang="en-US" altLang="zh-CN" dirty="0" err="1" smtClean="0"/>
              <a:t>Hunkins</a:t>
            </a:r>
            <a:r>
              <a:rPr lang="zh-CN" altLang="en-US" dirty="0" smtClean="0"/>
              <a:t>）合著</a:t>
            </a:r>
            <a:r>
              <a:rPr lang="en-US" altLang="zh-CN" dirty="0" smtClean="0"/>
              <a:t>《</a:t>
            </a:r>
            <a:r>
              <a:rPr lang="zh-CN" altLang="en-US" dirty="0" smtClean="0"/>
              <a:t>课程论：基础、原理和问题</a:t>
            </a:r>
            <a:r>
              <a:rPr lang="en-US" altLang="zh-CN" dirty="0" smtClean="0"/>
              <a:t>》</a:t>
            </a:r>
            <a:r>
              <a:rPr lang="zh-CN" altLang="en-US" dirty="0" smtClean="0"/>
              <a:t>主要范畴四个</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931257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那么两者什么关系？</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10662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这是第一单元的研修内容提纲</a:t>
            </a:r>
            <a:endParaRPr lang="en-US" altLang="zh-CN" dirty="0" smtClean="0"/>
          </a:p>
          <a:p>
            <a:r>
              <a:rPr lang="zh-CN" altLang="en-US" dirty="0" smtClean="0"/>
              <a:t>下面，我们开始第一单元的研修</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4</a:t>
            </a:fld>
            <a:endParaRPr lang="zh-CN" altLang="en-US"/>
          </a:p>
        </p:txBody>
      </p:sp>
    </p:spTree>
    <p:extLst>
      <p:ext uri="{BB962C8B-B14F-4D97-AF65-F5344CB8AC3E}">
        <p14:creationId xmlns:p14="http://schemas.microsoft.com/office/powerpoint/2010/main" val="907023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那么两者什么关系？</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106629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美国学者奥恩斯坦（</a:t>
            </a:r>
            <a:r>
              <a:rPr lang="en-US" altLang="zh-CN" dirty="0" smtClean="0"/>
              <a:t>Allan G. Ornstein</a:t>
            </a:r>
            <a:r>
              <a:rPr lang="zh-CN" altLang="en-US" dirty="0" smtClean="0"/>
              <a:t>）和汉金斯（</a:t>
            </a:r>
            <a:r>
              <a:rPr lang="en-US" altLang="zh-CN" dirty="0" smtClean="0"/>
              <a:t>Francis P. </a:t>
            </a:r>
            <a:r>
              <a:rPr lang="en-US" altLang="zh-CN" dirty="0" err="1" smtClean="0"/>
              <a:t>Hunkins</a:t>
            </a:r>
            <a:r>
              <a:rPr lang="zh-CN" altLang="en-US" dirty="0" smtClean="0"/>
              <a:t>）合著</a:t>
            </a:r>
            <a:r>
              <a:rPr lang="en-US" altLang="zh-CN" dirty="0" smtClean="0"/>
              <a:t>《</a:t>
            </a:r>
            <a:r>
              <a:rPr lang="zh-CN" altLang="en-US" dirty="0" smtClean="0"/>
              <a:t>课程论：基础、原理和问题</a:t>
            </a:r>
            <a:r>
              <a:rPr lang="en-US" altLang="zh-CN" dirty="0" smtClean="0"/>
              <a:t>》</a:t>
            </a:r>
            <a:r>
              <a:rPr lang="zh-CN" altLang="en-US" dirty="0" smtClean="0"/>
              <a:t>主要范畴四个</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931257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41D944-BE6D-42A8-902C-30A596F85BC1}" type="slidenum">
              <a:rPr lang="zh-CN" altLang="en-US">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972806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那么两者什么关系？</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106629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学有目标</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950383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3551923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这种关系可以从第十一届</a:t>
            </a:r>
            <a:r>
              <a:rPr lang="en-US" altLang="zh-CN" dirty="0" smtClean="0"/>
              <a:t>NOC</a:t>
            </a:r>
            <a:r>
              <a:rPr lang="zh-CN" altLang="en-US" dirty="0" smtClean="0"/>
              <a:t>网络教研团队竞赛设计的微课程中可以看出：</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4106629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按钮链接手机</a:t>
            </a:r>
            <a:r>
              <a:rPr lang="en-US" altLang="zh-CN" dirty="0" smtClean="0"/>
              <a:t>+</a:t>
            </a:r>
            <a:r>
              <a:rPr lang="zh-CN" altLang="en-US" dirty="0" smtClean="0"/>
              <a:t>纸的录像</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391166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410662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可以讨论</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47</a:t>
            </a:fld>
            <a:endParaRPr lang="zh-CN" altLang="en-US"/>
          </a:p>
        </p:txBody>
      </p:sp>
    </p:spTree>
    <p:extLst>
      <p:ext uri="{BB962C8B-B14F-4D97-AF65-F5344CB8AC3E}">
        <p14:creationId xmlns:p14="http://schemas.microsoft.com/office/powerpoint/2010/main" val="175465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右上链接什么是翻转课堂微视频，时间</a:t>
            </a:r>
            <a:r>
              <a:rPr lang="en-US" altLang="zh-CN" dirty="0" smtClean="0"/>
              <a:t>3:01</a:t>
            </a:r>
            <a:r>
              <a:rPr lang="zh-CN" altLang="en-US" dirty="0" smtClean="0"/>
              <a:t>。右下链接翻转课堂的故事，时间</a:t>
            </a:r>
            <a:r>
              <a:rPr lang="en-US" altLang="zh-CN" dirty="0" smtClean="0"/>
              <a:t>7</a:t>
            </a:r>
            <a:r>
              <a:rPr lang="zh-CN" altLang="en-US" dirty="0" smtClean="0"/>
              <a:t>分左右。</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5</a:t>
            </a:fld>
            <a:endParaRPr lang="zh-CN" altLang="en-US"/>
          </a:p>
        </p:txBody>
      </p:sp>
    </p:spTree>
    <p:extLst>
      <p:ext uri="{BB962C8B-B14F-4D97-AF65-F5344CB8AC3E}">
        <p14:creationId xmlns:p14="http://schemas.microsoft.com/office/powerpoint/2010/main" val="3931257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诊断性评价形成性评价相结合</a:t>
            </a:r>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50</a:t>
            </a:fld>
            <a:endParaRPr lang="zh-CN" altLang="en-US"/>
          </a:p>
        </p:txBody>
      </p:sp>
    </p:spTree>
    <p:extLst>
      <p:ext uri="{BB962C8B-B14F-4D97-AF65-F5344CB8AC3E}">
        <p14:creationId xmlns:p14="http://schemas.microsoft.com/office/powerpoint/2010/main" val="256971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smtClean="0"/>
              <a:t>评价模式</a:t>
            </a:r>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t>51</a:t>
            </a:fld>
            <a:endParaRPr lang="zh-CN" altLang="en-US"/>
          </a:p>
        </p:txBody>
      </p:sp>
    </p:spTree>
    <p:extLst>
      <p:ext uri="{BB962C8B-B14F-4D97-AF65-F5344CB8AC3E}">
        <p14:creationId xmlns:p14="http://schemas.microsoft.com/office/powerpoint/2010/main" val="2653735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诊断性评价形成性评价相结合</a:t>
            </a:r>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52</a:t>
            </a:fld>
            <a:endParaRPr lang="zh-CN" altLang="en-US"/>
          </a:p>
        </p:txBody>
      </p:sp>
    </p:spTree>
    <p:extLst>
      <p:ext uri="{BB962C8B-B14F-4D97-AF65-F5344CB8AC3E}">
        <p14:creationId xmlns:p14="http://schemas.microsoft.com/office/powerpoint/2010/main" val="256971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诊断性评价形成性评价相结合</a:t>
            </a:r>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53</a:t>
            </a:fld>
            <a:endParaRPr lang="zh-CN" altLang="en-US"/>
          </a:p>
        </p:txBody>
      </p:sp>
    </p:spTree>
    <p:extLst>
      <p:ext uri="{BB962C8B-B14F-4D97-AF65-F5344CB8AC3E}">
        <p14:creationId xmlns:p14="http://schemas.microsoft.com/office/powerpoint/2010/main" val="256971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诊断性评价形成性评价相结合</a:t>
            </a:r>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54</a:t>
            </a:fld>
            <a:endParaRPr lang="zh-CN" altLang="en-US"/>
          </a:p>
        </p:txBody>
      </p:sp>
    </p:spTree>
    <p:extLst>
      <p:ext uri="{BB962C8B-B14F-4D97-AF65-F5344CB8AC3E}">
        <p14:creationId xmlns:p14="http://schemas.microsoft.com/office/powerpoint/2010/main" val="256971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3931257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绿色</a:t>
            </a:r>
            <a:r>
              <a:rPr lang="en-US" altLang="zh-CN" dirty="0" smtClean="0"/>
              <a:t>-</a:t>
            </a:r>
            <a:r>
              <a:rPr lang="zh-CN" altLang="en-US" dirty="0" smtClean="0"/>
              <a:t>可汗学院</a:t>
            </a:r>
            <a:r>
              <a:rPr lang="en-US" altLang="zh-CN" dirty="0" smtClean="0"/>
              <a:t>5:44</a:t>
            </a:r>
            <a:r>
              <a:rPr lang="zh-CN" altLang="en-US" dirty="0" smtClean="0"/>
              <a:t>；红</a:t>
            </a:r>
            <a:r>
              <a:rPr lang="en-US" altLang="zh-CN" dirty="0" smtClean="0"/>
              <a:t>-</a:t>
            </a:r>
            <a:r>
              <a:rPr lang="zh-CN" altLang="en-US" dirty="0" smtClean="0"/>
              <a:t>翻转课堂的故事</a:t>
            </a:r>
            <a:r>
              <a:rPr lang="en-US" altLang="zh-CN" dirty="0" smtClean="0"/>
              <a:t>7</a:t>
            </a:r>
            <a:r>
              <a:rPr lang="zh-CN" altLang="en-US" dirty="0" smtClean="0"/>
              <a:t>分左右；蓝色</a:t>
            </a:r>
            <a:r>
              <a:rPr lang="en-US" altLang="zh-CN" dirty="0" smtClean="0"/>
              <a:t>-</a:t>
            </a:r>
            <a:r>
              <a:rPr lang="zh-CN" altLang="en-US" dirty="0" smtClean="0"/>
              <a:t>林地公园高中</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785258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362556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3909898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en-US" altLang="zh-CN" dirty="0" smtClean="0"/>
              <a:t>2013</a:t>
            </a:r>
            <a:r>
              <a:rPr lang="zh-CN" altLang="en-US" dirty="0" smtClean="0"/>
              <a:t>年</a:t>
            </a:r>
            <a:r>
              <a:rPr lang="en-US" altLang="zh-CN" dirty="0" smtClean="0"/>
              <a:t>8</a:t>
            </a:r>
            <a:r>
              <a:rPr lang="zh-CN" altLang="en-US" dirty="0" smtClean="0"/>
              <a:t>月</a:t>
            </a:r>
            <a:r>
              <a:rPr lang="en-US" altLang="zh-CN" dirty="0" smtClean="0"/>
              <a:t>15</a:t>
            </a:r>
            <a:r>
              <a:rPr lang="zh-CN" altLang="en-US" dirty="0" smtClean="0"/>
              <a:t>日苏州工业园区青剑湖学校，时间约</a:t>
            </a:r>
            <a:r>
              <a:rPr lang="en-US" altLang="zh-CN" dirty="0" smtClean="0"/>
              <a:t>2</a:t>
            </a:r>
            <a:r>
              <a:rPr lang="zh-CN" altLang="en-US" dirty="0" smtClean="0"/>
              <a:t>小时</a:t>
            </a:r>
            <a:endParaRPr lang="en-US" altLang="zh-CN" dirty="0" smtClean="0"/>
          </a:p>
          <a:p>
            <a:r>
              <a:rPr lang="en-US" altLang="zh-CN" dirty="0" smtClean="0"/>
              <a:t>8.29</a:t>
            </a:r>
            <a:r>
              <a:rPr lang="zh-CN" altLang="en-US" dirty="0" smtClean="0"/>
              <a:t>斜塘学校</a:t>
            </a:r>
            <a:endParaRPr lang="en-US" altLang="zh-CN" dirty="0" smtClean="0"/>
          </a:p>
          <a:p>
            <a:r>
              <a:rPr lang="en-US" altLang="zh-CN" dirty="0" smtClean="0"/>
              <a:t>9.25</a:t>
            </a:r>
            <a:r>
              <a:rPr lang="zh-CN" altLang="en-US" dirty="0" smtClean="0"/>
              <a:t>景范中学</a:t>
            </a:r>
            <a:endParaRPr lang="en-US" altLang="zh-CN" dirty="0" smtClean="0"/>
          </a:p>
          <a:p>
            <a:r>
              <a:rPr lang="en-US" altLang="zh-CN" dirty="0" smtClean="0"/>
              <a:t>10.16</a:t>
            </a:r>
            <a:r>
              <a:rPr lang="zh-CN" altLang="en-US" smtClean="0"/>
              <a:t>姑苏区</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3680711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1616247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通常因为他们有这些瑞士奶酪式的保证通过原有基础继续建构的间隙（</a:t>
            </a:r>
            <a:r>
              <a:rPr lang="en-US" altLang="zh-CN" dirty="0" smtClean="0"/>
              <a:t>It’s usually because they have these Swiss cheese gaps that kept building throughout their foundation</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D2491C67-F509-43B3-91E6-D204EF81F98F}" type="slidenum">
              <a:rPr lang="zh-CN" altLang="en-US" smtClean="0">
                <a:solidFill>
                  <a:prstClr val="black"/>
                </a:solidFill>
              </a:rPr>
              <a:pPr/>
              <a:t>69</a:t>
            </a:fld>
            <a:endParaRPr lang="zh-CN" altLang="en-US">
              <a:solidFill>
                <a:prstClr val="black"/>
              </a:solidFill>
            </a:endParaRPr>
          </a:p>
        </p:txBody>
      </p:sp>
    </p:spTree>
    <p:extLst>
      <p:ext uri="{BB962C8B-B14F-4D97-AF65-F5344CB8AC3E}">
        <p14:creationId xmlns:p14="http://schemas.microsoft.com/office/powerpoint/2010/main" val="962173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70</a:t>
            </a:fld>
            <a:endParaRPr lang="zh-CN" altLang="en-US">
              <a:solidFill>
                <a:prstClr val="black"/>
              </a:solidFill>
            </a:endParaRPr>
          </a:p>
        </p:txBody>
      </p:sp>
    </p:spTree>
    <p:extLst>
      <p:ext uri="{BB962C8B-B14F-4D97-AF65-F5344CB8AC3E}">
        <p14:creationId xmlns:p14="http://schemas.microsoft.com/office/powerpoint/2010/main" val="1652677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71</a:t>
            </a:fld>
            <a:endParaRPr lang="zh-CN" altLang="en-US">
              <a:solidFill>
                <a:prstClr val="black"/>
              </a:solidFill>
            </a:endParaRPr>
          </a:p>
        </p:txBody>
      </p:sp>
    </p:spTree>
    <p:extLst>
      <p:ext uri="{BB962C8B-B14F-4D97-AF65-F5344CB8AC3E}">
        <p14:creationId xmlns:p14="http://schemas.microsoft.com/office/powerpoint/2010/main" val="281469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橙色</a:t>
            </a:r>
            <a:r>
              <a:rPr lang="en-US" altLang="zh-CN" dirty="0" smtClean="0"/>
              <a:t>-</a:t>
            </a:r>
            <a:r>
              <a:rPr lang="zh-CN" altLang="en-US" dirty="0" smtClean="0"/>
              <a:t>链接</a:t>
            </a:r>
            <a:r>
              <a:rPr lang="en-US" altLang="zh-CN" dirty="0" smtClean="0"/>
              <a:t>P71</a:t>
            </a:r>
            <a:r>
              <a:rPr lang="zh-CN" altLang="en-US" dirty="0" smtClean="0"/>
              <a:t>微视频</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785258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2980895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左侧链接</a:t>
            </a:r>
            <a:r>
              <a:rPr lang="en-US" altLang="zh-CN" dirty="0" smtClean="0"/>
              <a:t>P79</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62556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r>
              <a:rPr lang="zh-CN" altLang="en-US" dirty="0" smtClean="0"/>
              <a:t>左侧链接</a:t>
            </a:r>
            <a:r>
              <a:rPr lang="en-US" altLang="zh-CN" dirty="0" smtClean="0"/>
              <a:t>P79</a:t>
            </a:r>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625562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11</a:t>
            </a:fld>
            <a:endParaRPr lang="zh-CN" altLang="en-US"/>
          </a:p>
        </p:txBody>
      </p:sp>
    </p:spTree>
    <p:extLst>
      <p:ext uri="{BB962C8B-B14F-4D97-AF65-F5344CB8AC3E}">
        <p14:creationId xmlns:p14="http://schemas.microsoft.com/office/powerpoint/2010/main" val="276773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9563" y="685800"/>
            <a:ext cx="62388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C82A2A-CCB1-448E-A06A-03EA3EF6910E}" type="slidenum">
              <a:rPr lang="zh-CN" altLang="en-US" smtClean="0"/>
              <a:t>13</a:t>
            </a:fld>
            <a:endParaRPr lang="zh-CN" altLang="en-US"/>
          </a:p>
        </p:txBody>
      </p:sp>
    </p:spTree>
    <p:extLst>
      <p:ext uri="{BB962C8B-B14F-4D97-AF65-F5344CB8AC3E}">
        <p14:creationId xmlns:p14="http://schemas.microsoft.com/office/powerpoint/2010/main" val="276773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9650"/>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5439" y="2916593"/>
            <a:ext cx="6553041" cy="1314857"/>
          </a:xfrm>
        </p:spPr>
        <p:txBody>
          <a:bodyPr/>
          <a:lstStyle>
            <a:lvl1pPr marL="0" indent="0" algn="ctr">
              <a:buNone/>
              <a:defRPr>
                <a:solidFill>
                  <a:schemeClr val="tx1">
                    <a:tint val="75000"/>
                  </a:schemeClr>
                </a:solidFill>
              </a:defRPr>
            </a:lvl1pPr>
            <a:lvl2pPr marL="394679" indent="0" algn="ctr">
              <a:buNone/>
              <a:defRPr>
                <a:solidFill>
                  <a:schemeClr val="tx1">
                    <a:tint val="75000"/>
                  </a:schemeClr>
                </a:solidFill>
              </a:defRPr>
            </a:lvl2pPr>
            <a:lvl3pPr marL="789360" indent="0" algn="ctr">
              <a:buNone/>
              <a:defRPr>
                <a:solidFill>
                  <a:schemeClr val="tx1">
                    <a:tint val="75000"/>
                  </a:schemeClr>
                </a:solidFill>
              </a:defRPr>
            </a:lvl3pPr>
            <a:lvl4pPr marL="1184052" indent="0" algn="ctr">
              <a:buNone/>
              <a:defRPr>
                <a:solidFill>
                  <a:schemeClr val="tx1">
                    <a:tint val="75000"/>
                  </a:schemeClr>
                </a:solidFill>
              </a:defRPr>
            </a:lvl4pPr>
            <a:lvl5pPr marL="1578742" indent="0" algn="ctr">
              <a:buNone/>
              <a:defRPr>
                <a:solidFill>
                  <a:schemeClr val="tx1">
                    <a:tint val="75000"/>
                  </a:schemeClr>
                </a:solidFill>
              </a:defRPr>
            </a:lvl5pPr>
            <a:lvl6pPr marL="1973465" indent="0" algn="ctr">
              <a:buNone/>
              <a:defRPr>
                <a:solidFill>
                  <a:schemeClr val="tx1">
                    <a:tint val="75000"/>
                  </a:schemeClr>
                </a:solidFill>
              </a:defRPr>
            </a:lvl6pPr>
            <a:lvl7pPr marL="2368132" indent="0" algn="ctr">
              <a:buNone/>
              <a:defRPr>
                <a:solidFill>
                  <a:schemeClr val="tx1">
                    <a:tint val="75000"/>
                  </a:schemeClr>
                </a:solidFill>
              </a:defRPr>
            </a:lvl7pPr>
            <a:lvl8pPr marL="2762775" indent="0" algn="ctr">
              <a:buNone/>
              <a:defRPr>
                <a:solidFill>
                  <a:schemeClr val="tx1">
                    <a:tint val="75000"/>
                  </a:schemeClr>
                </a:solidFill>
              </a:defRPr>
            </a:lvl8pPr>
            <a:lvl9pPr marL="315747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1006704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702825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60547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037625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788" tIns="48865" rIns="97788" bIns="48865"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1863605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0284590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980706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089280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8834247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2367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82652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7097779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729"/>
            <a:ext cx="2106335" cy="329309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9291" y="155729"/>
            <a:ext cx="6162979" cy="329309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28270364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0113110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675419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05980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1006551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52277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698407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9902163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8219074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094817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51223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359"/>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08720717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5616010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9344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776219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1508084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8219074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094817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512234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5616010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9344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77621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359"/>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36"/>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320621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1508084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0504221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52080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41600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2904297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56601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792840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71063214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23118056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05734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36"/>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917782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78817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9000999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26220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765666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8372889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5448942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37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52405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549620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7511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1168344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05393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9272349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45847073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013462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184553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80495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0758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360125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39441168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04974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58656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77146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197330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838824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040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973235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56591110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34814414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055015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38358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450869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53807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27046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70157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4753831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7661494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264390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352422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7373287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66051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6298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6306739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92279443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152"/>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2181805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152"/>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140458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625703"/>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9842201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55650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368217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64" tIns="49345" rIns="98664" bIns="49345"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20328530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370478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8926770"/>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73034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895389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9112316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66823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880123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71108459"/>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4534376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659697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29278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6537584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8834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41345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37691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753361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3"/>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88703480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68062564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5097282"/>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577897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119494866"/>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316851"/>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061033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17981076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079252305"/>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29341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493374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339739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8152156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691598"/>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3080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60250255"/>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6446873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860527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177508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4394053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02658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2211368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126736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82923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0990239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364600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842874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7770796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301587"/>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5414776"/>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7664258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716751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4456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1150103"/>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81282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274404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15217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1878368"/>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98449806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08199236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14"/>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4537896"/>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14"/>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5213052"/>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874986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863491"/>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00191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14"/>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3157891"/>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14"/>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5930965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1369813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560"/>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4753134"/>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560"/>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0837856"/>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8481218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882595"/>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60"/>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1375497"/>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60"/>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82"/>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9196564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82"/>
            <a:ext cx="9361489" cy="464487"/>
          </a:xfrm>
          <a:solidFill>
            <a:srgbClr val="FFFF99"/>
          </a:solidFill>
        </p:spPr>
        <p:txBody>
          <a:bodyPr wrap="square" lIns="98664" tIns="49345" rIns="98664" bIns="49345"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13738715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71687187"/>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0753429"/>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5504185"/>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7569298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75346"/>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961796"/>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82"/>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7021838"/>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005"/>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79252117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005"/>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7714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39666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6729845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523386"/>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54902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8281860"/>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8" y="4681482"/>
            <a:ext cx="9361489" cy="464487"/>
          </a:xfrm>
          <a:solidFill>
            <a:srgbClr val="FFFF99"/>
          </a:solidFill>
        </p:spPr>
        <p:txBody>
          <a:bodyPr wrap="square" lIns="97904" tIns="48930" rIns="97904" bIns="48930"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68958950"/>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4060885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794375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437801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0575501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249789"/>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78746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4270425"/>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572" tIns="49298" rIns="98572" bIns="49298"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32938469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93"/>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4169260"/>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207868"/>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2721705"/>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09444816"/>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597964"/>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6912392"/>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90"/>
            <a:ext cx="9361489" cy="464487"/>
          </a:xfrm>
          <a:solidFill>
            <a:srgbClr val="FFFF99"/>
          </a:solidFill>
        </p:spPr>
        <p:txBody>
          <a:bodyPr wrap="square" lIns="98625" tIns="49318" rIns="98625" bIns="49318"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93770201"/>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062"/>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59869365"/>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062"/>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17"/>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101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1114083"/>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17"/>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310926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40810394"/>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8700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9694611"/>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82"/>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33393304"/>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01402452"/>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14"/>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5028515"/>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14"/>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315674"/>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52877043"/>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01071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39410719"/>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14"/>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1379270"/>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14"/>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95911085"/>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98156875"/>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579"/>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9824011"/>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579"/>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5184589"/>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78513120"/>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732088"/>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79"/>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9498508"/>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79"/>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39790342"/>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359"/>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8904760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7"/>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1900">
                <a:solidFill>
                  <a:schemeClr val="tx1">
                    <a:tint val="75000"/>
                  </a:schemeClr>
                </a:solidFill>
              </a:defRPr>
            </a:lvl1pPr>
            <a:lvl2pPr marL="394679" indent="0">
              <a:buNone/>
              <a:defRPr sz="1800">
                <a:solidFill>
                  <a:schemeClr val="tx1">
                    <a:tint val="75000"/>
                  </a:schemeClr>
                </a:solidFill>
              </a:defRPr>
            </a:lvl2pPr>
            <a:lvl3pPr marL="789360" indent="0">
              <a:buNone/>
              <a:defRPr sz="1600">
                <a:solidFill>
                  <a:schemeClr val="tx1">
                    <a:tint val="75000"/>
                  </a:schemeClr>
                </a:solidFill>
              </a:defRPr>
            </a:lvl3pPr>
            <a:lvl4pPr marL="1184052" indent="0">
              <a:buNone/>
              <a:defRPr sz="1400">
                <a:solidFill>
                  <a:schemeClr val="tx1">
                    <a:tint val="75000"/>
                  </a:schemeClr>
                </a:solidFill>
              </a:defRPr>
            </a:lvl4pPr>
            <a:lvl5pPr marL="1578742" indent="0">
              <a:buNone/>
              <a:defRPr sz="1400">
                <a:solidFill>
                  <a:schemeClr val="tx1">
                    <a:tint val="75000"/>
                  </a:schemeClr>
                </a:solidFill>
              </a:defRPr>
            </a:lvl5pPr>
            <a:lvl6pPr marL="1973465" indent="0">
              <a:buNone/>
              <a:defRPr sz="1400">
                <a:solidFill>
                  <a:schemeClr val="tx1">
                    <a:tint val="75000"/>
                  </a:schemeClr>
                </a:solidFill>
              </a:defRPr>
            </a:lvl6pPr>
            <a:lvl7pPr marL="2368132" indent="0">
              <a:buNone/>
              <a:defRPr sz="1400">
                <a:solidFill>
                  <a:schemeClr val="tx1">
                    <a:tint val="75000"/>
                  </a:schemeClr>
                </a:solidFill>
              </a:defRPr>
            </a:lvl7pPr>
            <a:lvl8pPr marL="2762775" indent="0">
              <a:buNone/>
              <a:defRPr sz="1400">
                <a:solidFill>
                  <a:schemeClr val="tx1">
                    <a:tint val="75000"/>
                  </a:schemeClr>
                </a:solidFill>
              </a:defRPr>
            </a:lvl8pPr>
            <a:lvl9pPr marL="315747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860544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76105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359"/>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36"/>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659343"/>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36"/>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687820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0883757"/>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73033"/>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0505463"/>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46200402"/>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9650"/>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5439" y="2916593"/>
            <a:ext cx="6553041" cy="1314857"/>
          </a:xfrm>
        </p:spPr>
        <p:txBody>
          <a:bodyPr/>
          <a:lstStyle>
            <a:lvl1pPr marL="0" indent="0" algn="ctr">
              <a:buNone/>
              <a:defRPr>
                <a:solidFill>
                  <a:schemeClr val="tx1">
                    <a:tint val="75000"/>
                  </a:schemeClr>
                </a:solidFill>
              </a:defRPr>
            </a:lvl1pPr>
            <a:lvl2pPr marL="394679" indent="0" algn="ctr">
              <a:buNone/>
              <a:defRPr>
                <a:solidFill>
                  <a:schemeClr val="tx1">
                    <a:tint val="75000"/>
                  </a:schemeClr>
                </a:solidFill>
              </a:defRPr>
            </a:lvl2pPr>
            <a:lvl3pPr marL="789360" indent="0" algn="ctr">
              <a:buNone/>
              <a:defRPr>
                <a:solidFill>
                  <a:schemeClr val="tx1">
                    <a:tint val="75000"/>
                  </a:schemeClr>
                </a:solidFill>
              </a:defRPr>
            </a:lvl3pPr>
            <a:lvl4pPr marL="1184052" indent="0" algn="ctr">
              <a:buNone/>
              <a:defRPr>
                <a:solidFill>
                  <a:schemeClr val="tx1">
                    <a:tint val="75000"/>
                  </a:schemeClr>
                </a:solidFill>
              </a:defRPr>
            </a:lvl4pPr>
            <a:lvl5pPr marL="1578742" indent="0" algn="ctr">
              <a:buNone/>
              <a:defRPr>
                <a:solidFill>
                  <a:schemeClr val="tx1">
                    <a:tint val="75000"/>
                  </a:schemeClr>
                </a:solidFill>
              </a:defRPr>
            </a:lvl5pPr>
            <a:lvl6pPr marL="1973465" indent="0" algn="ctr">
              <a:buNone/>
              <a:defRPr>
                <a:solidFill>
                  <a:schemeClr val="tx1">
                    <a:tint val="75000"/>
                  </a:schemeClr>
                </a:solidFill>
              </a:defRPr>
            </a:lvl6pPr>
            <a:lvl7pPr marL="2368132" indent="0" algn="ctr">
              <a:buNone/>
              <a:defRPr>
                <a:solidFill>
                  <a:schemeClr val="tx1">
                    <a:tint val="75000"/>
                  </a:schemeClr>
                </a:solidFill>
              </a:defRPr>
            </a:lvl7pPr>
            <a:lvl8pPr marL="2762775" indent="0" algn="ctr">
              <a:buNone/>
              <a:defRPr>
                <a:solidFill>
                  <a:schemeClr val="tx1">
                    <a:tint val="75000"/>
                  </a:schemeClr>
                </a:solidFill>
              </a:defRPr>
            </a:lvl8pPr>
            <a:lvl9pPr marL="315747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2620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08310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7"/>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1900">
                <a:solidFill>
                  <a:schemeClr val="tx1">
                    <a:tint val="75000"/>
                  </a:schemeClr>
                </a:solidFill>
              </a:defRPr>
            </a:lvl1pPr>
            <a:lvl2pPr marL="394679" indent="0">
              <a:buNone/>
              <a:defRPr sz="1800">
                <a:solidFill>
                  <a:schemeClr val="tx1">
                    <a:tint val="75000"/>
                  </a:schemeClr>
                </a:solidFill>
              </a:defRPr>
            </a:lvl2pPr>
            <a:lvl3pPr marL="789360" indent="0">
              <a:buNone/>
              <a:defRPr sz="1600">
                <a:solidFill>
                  <a:schemeClr val="tx1">
                    <a:tint val="75000"/>
                  </a:schemeClr>
                </a:solidFill>
              </a:defRPr>
            </a:lvl3pPr>
            <a:lvl4pPr marL="1184052" indent="0">
              <a:buNone/>
              <a:defRPr sz="1400">
                <a:solidFill>
                  <a:schemeClr val="tx1">
                    <a:tint val="75000"/>
                  </a:schemeClr>
                </a:solidFill>
              </a:defRPr>
            </a:lvl4pPr>
            <a:lvl5pPr marL="1578742" indent="0">
              <a:buNone/>
              <a:defRPr sz="1400">
                <a:solidFill>
                  <a:schemeClr val="tx1">
                    <a:tint val="75000"/>
                  </a:schemeClr>
                </a:solidFill>
              </a:defRPr>
            </a:lvl5pPr>
            <a:lvl6pPr marL="1973465" indent="0">
              <a:buNone/>
              <a:defRPr sz="1400">
                <a:solidFill>
                  <a:schemeClr val="tx1">
                    <a:tint val="75000"/>
                  </a:schemeClr>
                </a:solidFill>
              </a:defRPr>
            </a:lvl6pPr>
            <a:lvl7pPr marL="2368132" indent="0">
              <a:buNone/>
              <a:defRPr sz="1400">
                <a:solidFill>
                  <a:schemeClr val="tx1">
                    <a:tint val="75000"/>
                  </a:schemeClr>
                </a:solidFill>
              </a:defRPr>
            </a:lvl7pPr>
            <a:lvl8pPr marL="2762775" indent="0">
              <a:buNone/>
              <a:defRPr sz="1400">
                <a:solidFill>
                  <a:schemeClr val="tx1">
                    <a:tint val="75000"/>
                  </a:schemeClr>
                </a:solidFill>
              </a:defRPr>
            </a:lvl8pPr>
            <a:lvl9pPr marL="315747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89003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162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612380"/>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75" y="207618"/>
            <a:ext cx="8425340" cy="8575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2741"/>
            <a:ext cx="4136283"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555"/>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2741"/>
            <a:ext cx="4137908"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555"/>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16902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9015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74398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311" y="205151"/>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1296" y="206573"/>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311" y="1077553"/>
            <a:ext cx="3079865" cy="3519382"/>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07361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55"/>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394679" indent="0">
              <a:buNone/>
              <a:defRPr sz="2800"/>
            </a:lvl2pPr>
            <a:lvl3pPr marL="789360" indent="0">
              <a:buNone/>
              <a:defRPr sz="2500"/>
            </a:lvl3pPr>
            <a:lvl4pPr marL="1184052" indent="0">
              <a:buNone/>
              <a:defRPr sz="1900"/>
            </a:lvl4pPr>
            <a:lvl5pPr marL="1578742" indent="0">
              <a:buNone/>
              <a:defRPr sz="1900"/>
            </a:lvl5pPr>
            <a:lvl6pPr marL="1973465" indent="0">
              <a:buNone/>
              <a:defRPr sz="1900"/>
            </a:lvl6pPr>
            <a:lvl7pPr marL="2368132" indent="0">
              <a:buNone/>
              <a:defRPr sz="1900"/>
            </a:lvl7pPr>
            <a:lvl8pPr marL="2762775" indent="0">
              <a:buNone/>
              <a:defRPr sz="1900"/>
            </a:lvl8pPr>
            <a:lvl9pPr marL="3157475" indent="0">
              <a:buNone/>
              <a:defRPr sz="1900"/>
            </a:lvl9pPr>
          </a:lstStyle>
          <a:p>
            <a:endParaRPr lang="zh-CN" altLang="en-US"/>
          </a:p>
        </p:txBody>
      </p:sp>
      <p:sp>
        <p:nvSpPr>
          <p:cNvPr id="4" name="文本占位符 3"/>
          <p:cNvSpPr>
            <a:spLocks noGrp="1"/>
          </p:cNvSpPr>
          <p:nvPr>
            <p:ph type="body" sz="half" idx="2"/>
          </p:nvPr>
        </p:nvSpPr>
        <p:spPr>
          <a:xfrm>
            <a:off x="1834917" y="4027642"/>
            <a:ext cx="5616893" cy="603834"/>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26726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645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729"/>
            <a:ext cx="2106335" cy="329309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9291" y="155729"/>
            <a:ext cx="6162979" cy="329309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839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049477310"/>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525"/>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7420298"/>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525"/>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14271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567" tIns="48744" rIns="97567" bIns="48744"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65102946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42353129"/>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185247"/>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25"/>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8104034"/>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525"/>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82"/>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156399439"/>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31442441"/>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613331"/>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60091"/>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92626165"/>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5061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98639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19800476"/>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27063494"/>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21331582"/>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8800059"/>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3240545"/>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4318694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6667"/>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1445738"/>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82"/>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45744306"/>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037"/>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10787557"/>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3037"/>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17"/>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346391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0772356"/>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17"/>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4001514"/>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18110970"/>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86834"/>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417973"/>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82"/>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680628327"/>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75854997"/>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403635"/>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8461886"/>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47196508"/>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423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4915910"/>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0032404"/>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82"/>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69990130"/>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600043"/>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5439" y="2916593"/>
            <a:ext cx="6553041" cy="1314857"/>
          </a:xfrm>
        </p:spPr>
        <p:txBody>
          <a:bodyPr/>
          <a:lstStyle>
            <a:lvl1pPr marL="0" indent="0" algn="ctr">
              <a:buNone/>
              <a:defRPr/>
            </a:lvl1pPr>
            <a:lvl2pPr marL="394679" indent="0" algn="ctr">
              <a:buNone/>
              <a:defRPr/>
            </a:lvl2pPr>
            <a:lvl3pPr marL="789360" indent="0" algn="ctr">
              <a:buNone/>
              <a:defRPr/>
            </a:lvl3pPr>
            <a:lvl4pPr marL="1184052" indent="0" algn="ctr">
              <a:buNone/>
              <a:defRPr/>
            </a:lvl4pPr>
            <a:lvl5pPr marL="1578742" indent="0" algn="ctr">
              <a:buNone/>
              <a:defRPr/>
            </a:lvl5pPr>
            <a:lvl6pPr marL="1973465" indent="0" algn="ctr">
              <a:buNone/>
              <a:defRPr/>
            </a:lvl6pPr>
            <a:lvl7pPr marL="2368132" indent="0" algn="ctr">
              <a:buNone/>
              <a:defRPr/>
            </a:lvl7pPr>
            <a:lvl8pPr marL="2762775" indent="0" algn="ctr">
              <a:buNone/>
              <a:defRPr/>
            </a:lvl8pPr>
            <a:lvl9pPr marL="3157475"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4D04773-257E-4664-923D-4EF8BA6261D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6573291"/>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3809D45-D9C3-44A5-A018-192B7ECD0A6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6852126"/>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589"/>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1900"/>
            </a:lvl1pPr>
            <a:lvl2pPr marL="394679" indent="0">
              <a:buNone/>
              <a:defRPr sz="1800"/>
            </a:lvl2pPr>
            <a:lvl3pPr marL="789360" indent="0">
              <a:buNone/>
              <a:defRPr sz="1600"/>
            </a:lvl3pPr>
            <a:lvl4pPr marL="1184052" indent="0">
              <a:buNone/>
              <a:defRPr sz="1400"/>
            </a:lvl4pPr>
            <a:lvl5pPr marL="1578742" indent="0">
              <a:buNone/>
              <a:defRPr sz="1400"/>
            </a:lvl5pPr>
            <a:lvl6pPr marL="1973465" indent="0">
              <a:buNone/>
              <a:defRPr sz="1400"/>
            </a:lvl6pPr>
            <a:lvl7pPr marL="2368132" indent="0">
              <a:buNone/>
              <a:defRPr sz="1400"/>
            </a:lvl7pPr>
            <a:lvl8pPr marL="2762775" indent="0">
              <a:buNone/>
              <a:defRPr sz="1400"/>
            </a:lvl8pPr>
            <a:lvl9pPr marL="3157475"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D23B677-FEF5-4A6F-970C-946F707F020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5781386"/>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1201569"/>
            <a:ext cx="4134658" cy="3395519"/>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1201569"/>
            <a:ext cx="4134658" cy="3395519"/>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8B94946-F0CB-4E3C-861F-70D73544D52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663360"/>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2741"/>
            <a:ext cx="4136283"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054"/>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2741"/>
            <a:ext cx="4137908"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054"/>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13AB6FE8-EFA6-4E39-BEBA-C3E95719A3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0725400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B87D0C5A-FA7F-4C18-98E9-4C9D5B98B54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23427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86D37393-FD32-4725-86A6-E34C8400FFC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7177979"/>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311" y="205151"/>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1296" y="206573"/>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311" y="1077052"/>
            <a:ext cx="3079865" cy="3519382"/>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F07990B-2E52-4F1E-81CD-BD4F9BE73D5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51251519"/>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71444116"/>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1957"/>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394679" indent="0">
              <a:buNone/>
              <a:defRPr sz="2800"/>
            </a:lvl2pPr>
            <a:lvl3pPr marL="789360" indent="0">
              <a:buNone/>
              <a:defRPr sz="2500"/>
            </a:lvl3pPr>
            <a:lvl4pPr marL="1184052" indent="0">
              <a:buNone/>
              <a:defRPr sz="1900"/>
            </a:lvl4pPr>
            <a:lvl5pPr marL="1578742" indent="0">
              <a:buNone/>
              <a:defRPr sz="1900"/>
            </a:lvl5pPr>
            <a:lvl6pPr marL="1973465" indent="0">
              <a:buNone/>
              <a:defRPr sz="1900"/>
            </a:lvl6pPr>
            <a:lvl7pPr marL="2368132" indent="0">
              <a:buNone/>
              <a:defRPr sz="1900"/>
            </a:lvl7pPr>
            <a:lvl8pPr marL="2762775" indent="0">
              <a:buNone/>
              <a:defRPr sz="1900"/>
            </a:lvl8pPr>
            <a:lvl9pPr marL="3157475" indent="0">
              <a:buNone/>
              <a:defRPr sz="1900"/>
            </a:lvl9pPr>
          </a:lstStyle>
          <a:p>
            <a:endParaRPr lang="zh-CN" altLang="en-US"/>
          </a:p>
        </p:txBody>
      </p:sp>
      <p:sp>
        <p:nvSpPr>
          <p:cNvPr id="4" name="文本占位符 3"/>
          <p:cNvSpPr>
            <a:spLocks noGrp="1"/>
          </p:cNvSpPr>
          <p:nvPr>
            <p:ph type="body" sz="half" idx="2"/>
          </p:nvPr>
        </p:nvSpPr>
        <p:spPr>
          <a:xfrm>
            <a:off x="1834917" y="4027141"/>
            <a:ext cx="5616893" cy="603834"/>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A4ACEF3-EDEB-43F4-BA55-0C37E57B6B9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88052526"/>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220939C-FAEE-4599-A44D-4AD934E808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2149173"/>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207626"/>
            <a:ext cx="2106335" cy="438999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9291" y="207626"/>
            <a:ext cx="6162979" cy="43899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B0E7172-C275-4551-961D-B4DB0C6ACD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92174376"/>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93"/>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312981704"/>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436"/>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7962213"/>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436"/>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3290245"/>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65467276"/>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26541"/>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4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7483615"/>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436"/>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42" y="4681482"/>
            <a:ext cx="9361489" cy="464487"/>
          </a:xfrm>
          <a:solidFill>
            <a:srgbClr val="FFFF99"/>
          </a:solidFill>
        </p:spPr>
        <p:txBody>
          <a:bodyPr wrap="square" lIns="98625" tIns="49318" rIns="98625" bIns="49318"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0695909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34010"/>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46529614"/>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01"/>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7035149"/>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01"/>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4510312"/>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62030307"/>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625427"/>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01"/>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0081794"/>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01"/>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26" y="4681482"/>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30107524"/>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35070456"/>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255"/>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727877"/>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255"/>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32931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6430767"/>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68037216"/>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25016"/>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55"/>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0687215"/>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255"/>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58" y="4681482"/>
            <a:ext cx="9361489" cy="464487"/>
          </a:xfrm>
          <a:solidFill>
            <a:srgbClr val="FFFF99"/>
          </a:solidFill>
        </p:spPr>
        <p:txBody>
          <a:bodyPr wrap="square" lIns="98651" tIns="49332" rIns="98651" bIns="493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771442510"/>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486" y="171884"/>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486" y="1086185"/>
            <a:ext cx="8562871"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4269661"/>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486" y="171884"/>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486" y="1086263"/>
            <a:ext cx="8562871"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0557357"/>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486" y="1086263"/>
            <a:ext cx="8562871"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8052137"/>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34421469"/>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163055"/>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486"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952362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69548674"/>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486"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64" y="4681482"/>
            <a:ext cx="9361489" cy="464487"/>
          </a:xfrm>
          <a:solidFill>
            <a:srgbClr val="FFFF99"/>
          </a:solidFill>
        </p:spPr>
        <p:txBody>
          <a:bodyPr wrap="square" lIns="100991" tIns="50469" rIns="100991" bIns="50469"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62855880"/>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3868617"/>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9360887"/>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7572407"/>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80062438"/>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7624"/>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199495"/>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45" y="4681482"/>
            <a:ext cx="9361489" cy="464487"/>
          </a:xfrm>
          <a:solidFill>
            <a:srgbClr val="FFFF99"/>
          </a:solidFill>
        </p:spPr>
        <p:txBody>
          <a:bodyPr wrap="square" lIns="101581" tIns="50755" rIns="101581" bIns="50755"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855588573"/>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63910831"/>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74052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2594726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044200651"/>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001413"/>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12440914"/>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719528"/>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0713811"/>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180" y="4681482"/>
            <a:ext cx="9361489" cy="464487"/>
          </a:xfrm>
          <a:solidFill>
            <a:srgbClr val="FFFF99"/>
          </a:solidFill>
        </p:spPr>
        <p:txBody>
          <a:bodyPr wrap="square" lIns="102442" tIns="51187" rIns="102442" bIns="51187"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5682112"/>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315" y="171839"/>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315" y="1086185"/>
            <a:ext cx="8562871"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128865765"/>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315" y="171839"/>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315" y="1086263"/>
            <a:ext cx="8562871"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7672372"/>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315" y="1086263"/>
            <a:ext cx="8562871"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333014"/>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41913026"/>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50955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916"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916"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2525941"/>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315"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1708938"/>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315"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066" y="4681482"/>
            <a:ext cx="9361489" cy="464487"/>
          </a:xfrm>
          <a:solidFill>
            <a:srgbClr val="FFFF99"/>
          </a:solidFill>
        </p:spPr>
        <p:txBody>
          <a:bodyPr wrap="square" lIns="103699" tIns="51840" rIns="103699" bIns="51840"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69833144"/>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261" y="171855"/>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261" y="1086185"/>
            <a:ext cx="8562871"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83107452"/>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261" y="171855"/>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261" y="1086263"/>
            <a:ext cx="8562871"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668157"/>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261" y="1086263"/>
            <a:ext cx="8562871"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18407"/>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5005509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7954"/>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261"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640825"/>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261"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012" y="4681482"/>
            <a:ext cx="9361489" cy="464487"/>
          </a:xfrm>
          <a:solidFill>
            <a:srgbClr val="FFFF99"/>
          </a:solidFill>
        </p:spPr>
        <p:txBody>
          <a:bodyPr wrap="square" lIns="104268" tIns="52114" rIns="104268" bIns="52114"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392516185"/>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931"/>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6763659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916"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5016345"/>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931"/>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209"/>
            <a:ext cx="8562872"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7948220"/>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209"/>
            <a:ext cx="856287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8247025"/>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59340076"/>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394056"/>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09"/>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8968560"/>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09"/>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017" y="4681482"/>
            <a:ext cx="9361489" cy="464487"/>
          </a:xfrm>
          <a:solidFill>
            <a:srgbClr val="FFFF99"/>
          </a:solidFill>
        </p:spPr>
        <p:txBody>
          <a:bodyPr wrap="square" lIns="104624" tIns="52272" rIns="104624" bIns="52272"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746867822"/>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2033"/>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67223276"/>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2033"/>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228"/>
            <a:ext cx="8562872"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3922280"/>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228"/>
            <a:ext cx="856287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5616714"/>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6165674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06166471"/>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739790"/>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28"/>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112537"/>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28"/>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867" y="4680616"/>
            <a:ext cx="9361489" cy="464488"/>
          </a:xfrm>
          <a:solidFill>
            <a:srgbClr val="FFFF99"/>
          </a:solidFill>
        </p:spPr>
        <p:txBody>
          <a:bodyPr wrap="square" lIns="106286" tIns="53147" rIns="106286" bIns="53147"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160331794"/>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540819887"/>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8392104"/>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8073583"/>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57317364"/>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030205"/>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0226648"/>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804" y="4681482"/>
            <a:ext cx="9361489" cy="464487"/>
          </a:xfrm>
          <a:solidFill>
            <a:srgbClr val="FFFF99"/>
          </a:solidFill>
        </p:spPr>
        <p:txBody>
          <a:bodyPr wrap="square" lIns="107149" tIns="53578" rIns="107149" bIns="53578"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027602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5565"/>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610792346"/>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1939114"/>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0466795"/>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2132493"/>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20830"/>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037535"/>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719" y="4681482"/>
            <a:ext cx="9361489" cy="464487"/>
          </a:xfrm>
          <a:solidFill>
            <a:srgbClr val="FFFF99"/>
          </a:solidFill>
        </p:spPr>
        <p:txBody>
          <a:bodyPr wrap="square" lIns="108011" tIns="54012" rIns="108011" bIns="54012"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68625105"/>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91444736"/>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5676860"/>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495879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2245329"/>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78521285"/>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17851"/>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8911748"/>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686" y="4681446"/>
            <a:ext cx="9361489" cy="464487"/>
          </a:xfrm>
          <a:solidFill>
            <a:srgbClr val="FFFF99"/>
          </a:solidFill>
        </p:spPr>
        <p:txBody>
          <a:bodyPr wrap="square" lIns="108794" tIns="54401" rIns="108794" bIns="54401"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52928499"/>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959596047"/>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9923087"/>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9084159"/>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36096027"/>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2389"/>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604779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916"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31" y="4681490"/>
            <a:ext cx="9361489" cy="464487"/>
          </a:xfrm>
          <a:solidFill>
            <a:srgbClr val="FFFF99"/>
          </a:solidFill>
        </p:spPr>
        <p:txBody>
          <a:bodyPr wrap="square" lIns="98690" tIns="49357" rIns="98690" bIns="49357"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810848813"/>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99" y="4681348"/>
            <a:ext cx="9361489" cy="464487"/>
          </a:xfrm>
          <a:solidFill>
            <a:srgbClr val="FFFF99"/>
          </a:solidFill>
        </p:spPr>
        <p:txBody>
          <a:bodyPr wrap="square" lIns="109698" tIns="54858" rIns="109698" bIns="54858"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60405549"/>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922"/>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57548152"/>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922"/>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228"/>
            <a:ext cx="8562872"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2766450"/>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228"/>
            <a:ext cx="856287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958749"/>
      </p:ext>
    </p:extLst>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18651455"/>
      </p:ext>
    </p:extLst>
  </p:cSld>
  <p:clrMapOvr>
    <a:masterClrMapping/>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3203"/>
      </p:ext>
    </p:extLst>
  </p:cSld>
  <p:clrMapOvr>
    <a:masterClrMapping/>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28"/>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918578"/>
      </p:ext>
    </p:extLst>
  </p:cSld>
  <p:clrMapOvr>
    <a:masterClrMapping/>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28"/>
            <a:ext cx="8562872"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66" y="4680616"/>
            <a:ext cx="9361489" cy="464488"/>
          </a:xfrm>
          <a:solidFill>
            <a:srgbClr val="FFFF99"/>
          </a:solidFill>
        </p:spPr>
        <p:txBody>
          <a:bodyPr wrap="square" lIns="110506" tIns="55259" rIns="110506" bIns="55259"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771614611"/>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9"/>
            <a:ext cx="8562872" cy="710029"/>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03479506"/>
      </p:ext>
    </p:extLst>
  </p:cSld>
  <p:clrMapOvr>
    <a:masterClrMapping/>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63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329407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748083693"/>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63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1952888"/>
      </p:ext>
    </p:extLst>
  </p:cSld>
  <p:clrMapOvr>
    <a:masterClrMapping/>
  </p:clrMapOvr>
  <p:transition>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9998924"/>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264276"/>
      </p:ext>
    </p:extLst>
  </p:cSld>
  <p:clrMapOvr>
    <a:masterClrMapping/>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4130029"/>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63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477" y="4681322"/>
            <a:ext cx="9361489" cy="464487"/>
          </a:xfrm>
          <a:solidFill>
            <a:srgbClr val="FFFF99"/>
          </a:solidFill>
        </p:spPr>
        <p:txBody>
          <a:bodyPr wrap="square" lIns="111454" tIns="55734" rIns="111454" bIns="55734"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19333368"/>
      </p:ext>
    </p:extLst>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144"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144"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63483838"/>
      </p:ext>
    </p:extLst>
  </p:cSld>
  <p:clrMapOvr>
    <a:masterClrMapping/>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144"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144"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2429177"/>
      </p:ext>
    </p:extLst>
  </p:cSld>
  <p:clrMapOvr>
    <a:masterClrMapping/>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144"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4983422"/>
      </p:ext>
    </p:extLst>
  </p:cSld>
  <p:clrMapOvr>
    <a:masterClrMapping/>
  </p:clrMapOvr>
  <p:transitio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96561383"/>
      </p:ext>
    </p:extLst>
  </p:cSld>
  <p:clrMapOvr>
    <a:masterClrMapping/>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49937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7647391"/>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144"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7341102"/>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144"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79" y="4681490"/>
            <a:ext cx="9361489" cy="464487"/>
          </a:xfrm>
          <a:solidFill>
            <a:srgbClr val="FFFF99"/>
          </a:solidFill>
        </p:spPr>
        <p:txBody>
          <a:bodyPr wrap="square" lIns="108081" tIns="53998" rIns="108081" bIns="53998"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102556660"/>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930787820"/>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425"/>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9349529"/>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425"/>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9723885"/>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12533263"/>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199"/>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425"/>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68958"/>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425"/>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72" y="4681088"/>
            <a:ext cx="9361489" cy="464487"/>
          </a:xfrm>
          <a:solidFill>
            <a:srgbClr val="FFFF99"/>
          </a:solidFill>
        </p:spPr>
        <p:txBody>
          <a:bodyPr wrap="square" lIns="112717" tIns="56365" rIns="112717" bIns="56365"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5880426"/>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87466468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9515060"/>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404"/>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0873763"/>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404"/>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983867"/>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01757904"/>
      </p:ext>
    </p:extLst>
  </p:cSld>
  <p:clrMapOvr>
    <a:masterClrMapping/>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750571"/>
      </p:ext>
    </p:extLst>
  </p:cSld>
  <p:clrMapOvr>
    <a:masterClrMapping/>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404"/>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1470886"/>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404"/>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33" y="4681062"/>
            <a:ext cx="9361489" cy="464487"/>
          </a:xfrm>
          <a:solidFill>
            <a:srgbClr val="FFFF99"/>
          </a:solidFill>
        </p:spPr>
        <p:txBody>
          <a:bodyPr wrap="square" lIns="113627" tIns="56814" rIns="113627" bIns="56814"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551261322"/>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25"/>
            <a:ext cx="8562872" cy="56802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9"/>
            <a:ext cx="8562872" cy="710029"/>
          </a:xfrm>
        </p:spPr>
        <p:txBody>
          <a:bodyPr/>
          <a:lstStyle>
            <a:lvl1pPr marL="0" indent="0">
              <a:spcBef>
                <a:spcPts val="0"/>
              </a:spcBef>
              <a:spcAft>
                <a:spcPts val="675"/>
              </a:spcAft>
              <a:buNone/>
              <a:defRPr sz="3000" spc="-75" baseline="0">
                <a:latin typeface="Segoe UI Light" pitchFamily="34" charset="0"/>
              </a:defRPr>
            </a:lvl1pPr>
            <a:lvl2pPr marL="0" indent="0">
              <a:spcBef>
                <a:spcPts val="0"/>
              </a:spcBef>
              <a:spcAft>
                <a:spcPts val="300"/>
              </a:spcAft>
              <a:buNone/>
              <a:defRPr sz="1500" spc="-38" baseline="0"/>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779672514"/>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25"/>
            <a:ext cx="8562872" cy="56802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334"/>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3193154"/>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334"/>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7741632"/>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319166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75" y="207618"/>
            <a:ext cx="8425340" cy="8575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2741"/>
            <a:ext cx="4136283"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555"/>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2741"/>
            <a:ext cx="4137908"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555"/>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1222258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23211410"/>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036446"/>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334"/>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290941"/>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334"/>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03" y="4680847"/>
            <a:ext cx="9361489" cy="464487"/>
          </a:xfrm>
          <a:solidFill>
            <a:srgbClr val="FFFF99"/>
          </a:solidFill>
        </p:spPr>
        <p:txBody>
          <a:bodyPr wrap="square" lIns="112129" tIns="56067" rIns="112129" bIns="56067"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676937327"/>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313"/>
            <a:ext cx="7957265" cy="110286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solidFill>
                  <a:schemeClr val="tx1">
                    <a:tint val="75000"/>
                  </a:schemeClr>
                </a:solidFill>
              </a:defRPr>
            </a:lvl1pPr>
            <a:lvl2pPr marL="424531" indent="0" algn="ctr">
              <a:buNone/>
              <a:defRPr>
                <a:solidFill>
                  <a:schemeClr val="tx1">
                    <a:tint val="75000"/>
                  </a:schemeClr>
                </a:solidFill>
              </a:defRPr>
            </a:lvl2pPr>
            <a:lvl3pPr marL="849083" indent="0" algn="ctr">
              <a:buNone/>
              <a:defRPr>
                <a:solidFill>
                  <a:schemeClr val="tx1">
                    <a:tint val="75000"/>
                  </a:schemeClr>
                </a:solidFill>
              </a:defRPr>
            </a:lvl3pPr>
            <a:lvl4pPr marL="1273618" indent="0" algn="ctr">
              <a:buNone/>
              <a:defRPr>
                <a:solidFill>
                  <a:schemeClr val="tx1">
                    <a:tint val="75000"/>
                  </a:schemeClr>
                </a:solidFill>
              </a:defRPr>
            </a:lvl4pPr>
            <a:lvl5pPr marL="1698166" indent="0" algn="ctr">
              <a:buNone/>
              <a:defRPr>
                <a:solidFill>
                  <a:schemeClr val="tx1">
                    <a:tint val="75000"/>
                  </a:schemeClr>
                </a:solidFill>
              </a:defRPr>
            </a:lvl5pPr>
            <a:lvl6pPr marL="2122722" indent="0" algn="ctr">
              <a:buNone/>
              <a:defRPr>
                <a:solidFill>
                  <a:schemeClr val="tx1">
                    <a:tint val="75000"/>
                  </a:schemeClr>
                </a:solidFill>
              </a:defRPr>
            </a:lvl6pPr>
            <a:lvl7pPr marL="2547267" indent="0" algn="ctr">
              <a:buNone/>
              <a:defRPr>
                <a:solidFill>
                  <a:schemeClr val="tx1">
                    <a:tint val="75000"/>
                  </a:schemeClr>
                </a:solidFill>
              </a:defRPr>
            </a:lvl7pPr>
            <a:lvl8pPr marL="2971809" indent="0" algn="ctr">
              <a:buNone/>
              <a:defRPr>
                <a:solidFill>
                  <a:schemeClr val="tx1">
                    <a:tint val="75000"/>
                  </a:schemeClr>
                </a:solidFill>
              </a:defRPr>
            </a:lvl8pPr>
            <a:lvl9pPr marL="3396357"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36307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642553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6"/>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2000">
                <a:solidFill>
                  <a:schemeClr val="tx1">
                    <a:tint val="75000"/>
                  </a:schemeClr>
                </a:solidFill>
              </a:defRPr>
            </a:lvl1pPr>
            <a:lvl2pPr marL="424531" indent="0">
              <a:buNone/>
              <a:defRPr sz="1800">
                <a:solidFill>
                  <a:schemeClr val="tx1">
                    <a:tint val="75000"/>
                  </a:schemeClr>
                </a:solidFill>
              </a:defRPr>
            </a:lvl2pPr>
            <a:lvl3pPr marL="849083" indent="0">
              <a:buNone/>
              <a:defRPr sz="1600">
                <a:solidFill>
                  <a:schemeClr val="tx1">
                    <a:tint val="75000"/>
                  </a:schemeClr>
                </a:solidFill>
              </a:defRPr>
            </a:lvl3pPr>
            <a:lvl4pPr marL="1273618" indent="0">
              <a:buNone/>
              <a:defRPr sz="1400">
                <a:solidFill>
                  <a:schemeClr val="tx1">
                    <a:tint val="75000"/>
                  </a:schemeClr>
                </a:solidFill>
              </a:defRPr>
            </a:lvl4pPr>
            <a:lvl5pPr marL="1698166" indent="0">
              <a:buNone/>
              <a:defRPr sz="1400">
                <a:solidFill>
                  <a:schemeClr val="tx1">
                    <a:tint val="75000"/>
                  </a:schemeClr>
                </a:solidFill>
              </a:defRPr>
            </a:lvl5pPr>
            <a:lvl6pPr marL="2122722" indent="0">
              <a:buNone/>
              <a:defRPr sz="1400">
                <a:solidFill>
                  <a:schemeClr val="tx1">
                    <a:tint val="75000"/>
                  </a:schemeClr>
                </a:solidFill>
              </a:defRPr>
            </a:lvl6pPr>
            <a:lvl7pPr marL="2547267" indent="0">
              <a:buNone/>
              <a:defRPr sz="1400">
                <a:solidFill>
                  <a:schemeClr val="tx1">
                    <a:tint val="75000"/>
                  </a:schemeClr>
                </a:solidFill>
              </a:defRPr>
            </a:lvl7pPr>
            <a:lvl8pPr marL="2971809" indent="0">
              <a:buNone/>
              <a:defRPr sz="1400">
                <a:solidFill>
                  <a:schemeClr val="tx1">
                    <a:tint val="75000"/>
                  </a:schemeClr>
                </a:solidFill>
              </a:defRPr>
            </a:lvl8pPr>
            <a:lvl9pPr marL="3396357"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671659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795493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96" y="206280"/>
            <a:ext cx="8425339" cy="85751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0"/>
            <a:ext cx="4136283" cy="479970"/>
          </a:xfrm>
        </p:spPr>
        <p:txBody>
          <a:bodyPr anchor="b"/>
          <a:lstStyle>
            <a:lvl1pPr marL="0" indent="0">
              <a:buNone/>
              <a:defRPr sz="2400" b="1"/>
            </a:lvl1pPr>
            <a:lvl2pPr marL="424531" indent="0">
              <a:buNone/>
              <a:defRPr sz="2000" b="1"/>
            </a:lvl2pPr>
            <a:lvl3pPr marL="849083" indent="0">
              <a:buNone/>
              <a:defRPr sz="1800" b="1"/>
            </a:lvl3pPr>
            <a:lvl4pPr marL="1273618" indent="0">
              <a:buNone/>
              <a:defRPr sz="1600" b="1"/>
            </a:lvl4pPr>
            <a:lvl5pPr marL="1698166" indent="0">
              <a:buNone/>
              <a:defRPr sz="1600" b="1"/>
            </a:lvl5pPr>
            <a:lvl6pPr marL="2122722" indent="0">
              <a:buNone/>
              <a:defRPr sz="1600" b="1"/>
            </a:lvl6pPr>
            <a:lvl7pPr marL="2547267" indent="0">
              <a:buNone/>
              <a:defRPr sz="1600" b="1"/>
            </a:lvl7pPr>
            <a:lvl8pPr marL="2971809" indent="0">
              <a:buNone/>
              <a:defRPr sz="1600" b="1"/>
            </a:lvl8pPr>
            <a:lvl9pPr marL="3396357"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2766"/>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14" y="1151690"/>
            <a:ext cx="4137908" cy="479970"/>
          </a:xfrm>
        </p:spPr>
        <p:txBody>
          <a:bodyPr anchor="b"/>
          <a:lstStyle>
            <a:lvl1pPr marL="0" indent="0">
              <a:buNone/>
              <a:defRPr sz="2400" b="1"/>
            </a:lvl1pPr>
            <a:lvl2pPr marL="424531" indent="0">
              <a:buNone/>
              <a:defRPr sz="2000" b="1"/>
            </a:lvl2pPr>
            <a:lvl3pPr marL="849083" indent="0">
              <a:buNone/>
              <a:defRPr sz="1800" b="1"/>
            </a:lvl3pPr>
            <a:lvl4pPr marL="1273618" indent="0">
              <a:buNone/>
              <a:defRPr sz="1600" b="1"/>
            </a:lvl4pPr>
            <a:lvl5pPr marL="1698166" indent="0">
              <a:buNone/>
              <a:defRPr sz="1600" b="1"/>
            </a:lvl5pPr>
            <a:lvl6pPr marL="2122722" indent="0">
              <a:buNone/>
              <a:defRPr sz="1600" b="1"/>
            </a:lvl6pPr>
            <a:lvl7pPr marL="2547267" indent="0">
              <a:buNone/>
              <a:defRPr sz="1600" b="1"/>
            </a:lvl7pPr>
            <a:lvl8pPr marL="2971809" indent="0">
              <a:buNone/>
              <a:defRPr sz="1600" b="1"/>
            </a:lvl8pPr>
            <a:lvl9pPr marL="3396357"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14" y="1632766"/>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68388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820001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2579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62679"/>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801" y="205115"/>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231"/>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801" y="1077774"/>
            <a:ext cx="3079865" cy="3519383"/>
          </a:xfrm>
        </p:spPr>
        <p:txBody>
          <a:bodyPr/>
          <a:lstStyle>
            <a:lvl1pPr marL="0" indent="0">
              <a:buNone/>
              <a:defRPr sz="1400"/>
            </a:lvl1pPr>
            <a:lvl2pPr marL="424531" indent="0">
              <a:buNone/>
              <a:defRPr sz="1200"/>
            </a:lvl2pPr>
            <a:lvl3pPr marL="849083" indent="0">
              <a:buNone/>
              <a:defRPr sz="1000"/>
            </a:lvl3pPr>
            <a:lvl4pPr marL="1273618" indent="0">
              <a:buNone/>
              <a:defRPr sz="900"/>
            </a:lvl4pPr>
            <a:lvl5pPr marL="1698166" indent="0">
              <a:buNone/>
              <a:defRPr sz="900"/>
            </a:lvl5pPr>
            <a:lvl6pPr marL="2122722" indent="0">
              <a:buNone/>
              <a:defRPr sz="900"/>
            </a:lvl6pPr>
            <a:lvl7pPr marL="2547267" indent="0">
              <a:buNone/>
              <a:defRPr sz="900"/>
            </a:lvl7pPr>
            <a:lvl8pPr marL="2971809" indent="0">
              <a:buNone/>
              <a:defRPr sz="900"/>
            </a:lvl8pPr>
            <a:lvl9pPr marL="339635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907248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92"/>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424531" indent="0">
              <a:buNone/>
              <a:defRPr sz="2800"/>
            </a:lvl2pPr>
            <a:lvl3pPr marL="849083" indent="0">
              <a:buNone/>
              <a:defRPr sz="2400"/>
            </a:lvl3pPr>
            <a:lvl4pPr marL="1273618" indent="0">
              <a:buNone/>
              <a:defRPr sz="2000"/>
            </a:lvl4pPr>
            <a:lvl5pPr marL="1698166" indent="0">
              <a:buNone/>
              <a:defRPr sz="2000"/>
            </a:lvl5pPr>
            <a:lvl6pPr marL="2122722" indent="0">
              <a:buNone/>
              <a:defRPr sz="2000"/>
            </a:lvl6pPr>
            <a:lvl7pPr marL="2547267" indent="0">
              <a:buNone/>
              <a:defRPr sz="2000"/>
            </a:lvl7pPr>
            <a:lvl8pPr marL="2971809" indent="0">
              <a:buNone/>
              <a:defRPr sz="2000"/>
            </a:lvl8pPr>
            <a:lvl9pPr marL="3396357" indent="0">
              <a:buNone/>
              <a:defRPr sz="2000"/>
            </a:lvl9pPr>
          </a:lstStyle>
          <a:p>
            <a:endParaRPr lang="zh-CN" altLang="en-US"/>
          </a:p>
        </p:txBody>
      </p:sp>
      <p:sp>
        <p:nvSpPr>
          <p:cNvPr id="4" name="文本占位符 3"/>
          <p:cNvSpPr>
            <a:spLocks noGrp="1"/>
          </p:cNvSpPr>
          <p:nvPr>
            <p:ph type="body" sz="half" idx="2"/>
          </p:nvPr>
        </p:nvSpPr>
        <p:spPr>
          <a:xfrm>
            <a:off x="1834917" y="4028104"/>
            <a:ext cx="5616893" cy="603833"/>
          </a:xfrm>
        </p:spPr>
        <p:txBody>
          <a:bodyPr/>
          <a:lstStyle>
            <a:lvl1pPr marL="0" indent="0">
              <a:buNone/>
              <a:defRPr sz="1400"/>
            </a:lvl1pPr>
            <a:lvl2pPr marL="424531" indent="0">
              <a:buNone/>
              <a:defRPr sz="1200"/>
            </a:lvl2pPr>
            <a:lvl3pPr marL="849083" indent="0">
              <a:buNone/>
              <a:defRPr sz="1000"/>
            </a:lvl3pPr>
            <a:lvl4pPr marL="1273618" indent="0">
              <a:buNone/>
              <a:defRPr sz="900"/>
            </a:lvl4pPr>
            <a:lvl5pPr marL="1698166" indent="0">
              <a:buNone/>
              <a:defRPr sz="900"/>
            </a:lvl5pPr>
            <a:lvl6pPr marL="2122722" indent="0">
              <a:buNone/>
              <a:defRPr sz="900"/>
            </a:lvl6pPr>
            <a:lvl7pPr marL="2547267" indent="0">
              <a:buNone/>
              <a:defRPr sz="900"/>
            </a:lvl7pPr>
            <a:lvl8pPr marL="2971809" indent="0">
              <a:buNone/>
              <a:defRPr sz="900"/>
            </a:lvl8pPr>
            <a:lvl9pPr marL="339635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30147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738787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952"/>
            <a:ext cx="2106335"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155952"/>
            <a:ext cx="616298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90026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926"/>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410" y="2915704"/>
            <a:ext cx="6553041" cy="1314857"/>
          </a:xfrm>
        </p:spPr>
        <p:txBody>
          <a:bodyPr/>
          <a:lstStyle>
            <a:lvl1pPr marL="0" indent="0" algn="ctr">
              <a:buNone/>
              <a:defRPr/>
            </a:lvl1pPr>
            <a:lvl2pPr marL="444346" indent="0" algn="ctr">
              <a:buNone/>
              <a:defRPr/>
            </a:lvl2pPr>
            <a:lvl3pPr marL="888687" indent="0" algn="ctr">
              <a:buNone/>
              <a:defRPr/>
            </a:lvl3pPr>
            <a:lvl4pPr marL="1333035" indent="0" algn="ctr">
              <a:buNone/>
              <a:defRPr/>
            </a:lvl4pPr>
            <a:lvl5pPr marL="1777382" indent="0" algn="ctr">
              <a:buNone/>
              <a:defRPr/>
            </a:lvl5pPr>
            <a:lvl6pPr marL="2221733" indent="0" algn="ctr">
              <a:buNone/>
              <a:defRPr/>
            </a:lvl6pPr>
            <a:lvl7pPr marL="2666076" indent="0" algn="ctr">
              <a:buNone/>
              <a:defRPr/>
            </a:lvl7pPr>
            <a:lvl8pPr marL="3110417" indent="0" algn="ctr">
              <a:buNone/>
              <a:defRPr/>
            </a:lvl8pPr>
            <a:lvl9pPr marL="3554764"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4D04773-257E-4664-923D-4EF8BA6261D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737432"/>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3809D45-D9C3-44A5-A018-192B7ECD0A6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83259179"/>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589"/>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0854"/>
            <a:ext cx="7957265" cy="1125488"/>
          </a:xfrm>
        </p:spPr>
        <p:txBody>
          <a:bodyPr anchor="b"/>
          <a:lstStyle>
            <a:lvl1pPr marL="0" indent="0">
              <a:buNone/>
              <a:defRPr sz="1900"/>
            </a:lvl1pPr>
            <a:lvl2pPr marL="444346" indent="0">
              <a:buNone/>
              <a:defRPr sz="1800"/>
            </a:lvl2pPr>
            <a:lvl3pPr marL="888687" indent="0">
              <a:buNone/>
              <a:defRPr sz="1600"/>
            </a:lvl3pPr>
            <a:lvl4pPr marL="1333035" indent="0">
              <a:buNone/>
              <a:defRPr sz="1400"/>
            </a:lvl4pPr>
            <a:lvl5pPr marL="1777382" indent="0">
              <a:buNone/>
              <a:defRPr sz="1400"/>
            </a:lvl5pPr>
            <a:lvl6pPr marL="2221733" indent="0">
              <a:buNone/>
              <a:defRPr sz="1400"/>
            </a:lvl6pPr>
            <a:lvl7pPr marL="2666076" indent="0">
              <a:buNone/>
              <a:defRPr sz="1400"/>
            </a:lvl7pPr>
            <a:lvl8pPr marL="3110417" indent="0">
              <a:buNone/>
              <a:defRPr sz="1400"/>
            </a:lvl8pPr>
            <a:lvl9pPr marL="3554764"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D23B677-FEF5-4A6F-970C-946F707F020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4663603"/>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1200673"/>
            <a:ext cx="4134658" cy="3395519"/>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1200673"/>
            <a:ext cx="4134658" cy="3395519"/>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8B94946-F0CB-4E3C-861F-70D73544D52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56079424"/>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1842"/>
            <a:ext cx="4136283" cy="479971"/>
          </a:xfrm>
        </p:spPr>
        <p:txBody>
          <a:bodyPr anchor="b"/>
          <a:lstStyle>
            <a:lvl1pPr marL="0" indent="0">
              <a:buNone/>
              <a:defRPr sz="2500" b="1"/>
            </a:lvl1pPr>
            <a:lvl2pPr marL="444346" indent="0">
              <a:buNone/>
              <a:defRPr sz="1900" b="1"/>
            </a:lvl2pPr>
            <a:lvl3pPr marL="888687" indent="0">
              <a:buNone/>
              <a:defRPr sz="1800" b="1"/>
            </a:lvl3pPr>
            <a:lvl4pPr marL="1333035" indent="0">
              <a:buNone/>
              <a:defRPr sz="1600" b="1"/>
            </a:lvl4pPr>
            <a:lvl5pPr marL="1777382" indent="0">
              <a:buNone/>
              <a:defRPr sz="1600" b="1"/>
            </a:lvl5pPr>
            <a:lvl6pPr marL="2221733" indent="0">
              <a:buNone/>
              <a:defRPr sz="1600" b="1"/>
            </a:lvl6pPr>
            <a:lvl7pPr marL="2666076" indent="0">
              <a:buNone/>
              <a:defRPr sz="1600" b="1"/>
            </a:lvl7pPr>
            <a:lvl8pPr marL="3110417" indent="0">
              <a:buNone/>
              <a:defRPr sz="1600" b="1"/>
            </a:lvl8pPr>
            <a:lvl9pPr marL="355476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054"/>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1842"/>
            <a:ext cx="4137908" cy="479971"/>
          </a:xfrm>
        </p:spPr>
        <p:txBody>
          <a:bodyPr anchor="b"/>
          <a:lstStyle>
            <a:lvl1pPr marL="0" indent="0">
              <a:buNone/>
              <a:defRPr sz="2500" b="1"/>
            </a:lvl1pPr>
            <a:lvl2pPr marL="444346" indent="0">
              <a:buNone/>
              <a:defRPr sz="1900" b="1"/>
            </a:lvl2pPr>
            <a:lvl3pPr marL="888687" indent="0">
              <a:buNone/>
              <a:defRPr sz="1800" b="1"/>
            </a:lvl3pPr>
            <a:lvl4pPr marL="1333035" indent="0">
              <a:buNone/>
              <a:defRPr sz="1600" b="1"/>
            </a:lvl4pPr>
            <a:lvl5pPr marL="1777382" indent="0">
              <a:buNone/>
              <a:defRPr sz="1600" b="1"/>
            </a:lvl5pPr>
            <a:lvl6pPr marL="2221733" indent="0">
              <a:buNone/>
              <a:defRPr sz="1600" b="1"/>
            </a:lvl6pPr>
            <a:lvl7pPr marL="2666076" indent="0">
              <a:buNone/>
              <a:defRPr sz="1600" b="1"/>
            </a:lvl7pPr>
            <a:lvl8pPr marL="3110417" indent="0">
              <a:buNone/>
              <a:defRPr sz="1600" b="1"/>
            </a:lvl8pPr>
            <a:lvl9pPr marL="355476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054"/>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13AB6FE8-EFA6-4E39-BEBA-C3E95719A3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9208243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B87D0C5A-FA7F-4C18-98E9-4C9D5B98B54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319062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3475682"/>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86D37393-FD32-4725-86A6-E34C8400FFC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569241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282" y="204929"/>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268" y="205457"/>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282" y="1077052"/>
            <a:ext cx="3079865" cy="3519382"/>
          </a:xfrm>
        </p:spPr>
        <p:txBody>
          <a:bodyPr/>
          <a:lstStyle>
            <a:lvl1pPr marL="0" indent="0">
              <a:buNone/>
              <a:defRPr sz="1400"/>
            </a:lvl1pPr>
            <a:lvl2pPr marL="444346" indent="0">
              <a:buNone/>
              <a:defRPr sz="1200"/>
            </a:lvl2pPr>
            <a:lvl3pPr marL="888687" indent="0">
              <a:buNone/>
              <a:defRPr sz="1100"/>
            </a:lvl3pPr>
            <a:lvl4pPr marL="1333035" indent="0">
              <a:buNone/>
              <a:defRPr sz="900"/>
            </a:lvl4pPr>
            <a:lvl5pPr marL="1777382" indent="0">
              <a:buNone/>
              <a:defRPr sz="900"/>
            </a:lvl5pPr>
            <a:lvl6pPr marL="2221733" indent="0">
              <a:buNone/>
              <a:defRPr sz="900"/>
            </a:lvl6pPr>
            <a:lvl7pPr marL="2666076" indent="0">
              <a:buNone/>
              <a:defRPr sz="900"/>
            </a:lvl7pPr>
            <a:lvl8pPr marL="3110417" indent="0">
              <a:buNone/>
              <a:defRPr sz="900"/>
            </a:lvl8pPr>
            <a:lvl9pPr marL="35547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F07990B-2E52-4F1E-81CD-BD4F9BE73D5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8436611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1957"/>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277"/>
            <a:ext cx="5616893" cy="3087053"/>
          </a:xfrm>
        </p:spPr>
        <p:txBody>
          <a:bodyPr/>
          <a:lstStyle>
            <a:lvl1pPr marL="0" indent="0">
              <a:buNone/>
              <a:defRPr sz="3200"/>
            </a:lvl1pPr>
            <a:lvl2pPr marL="444346" indent="0">
              <a:buNone/>
              <a:defRPr sz="2800"/>
            </a:lvl2pPr>
            <a:lvl3pPr marL="888687" indent="0">
              <a:buNone/>
              <a:defRPr sz="2500"/>
            </a:lvl3pPr>
            <a:lvl4pPr marL="1333035" indent="0">
              <a:buNone/>
              <a:defRPr sz="1900"/>
            </a:lvl4pPr>
            <a:lvl5pPr marL="1777382" indent="0">
              <a:buNone/>
              <a:defRPr sz="1900"/>
            </a:lvl5pPr>
            <a:lvl6pPr marL="2221733" indent="0">
              <a:buNone/>
              <a:defRPr sz="1900"/>
            </a:lvl6pPr>
            <a:lvl7pPr marL="2666076" indent="0">
              <a:buNone/>
              <a:defRPr sz="1900"/>
            </a:lvl7pPr>
            <a:lvl8pPr marL="3110417" indent="0">
              <a:buNone/>
              <a:defRPr sz="1900"/>
            </a:lvl8pPr>
            <a:lvl9pPr marL="3554764" indent="0">
              <a:buNone/>
              <a:defRPr sz="1900"/>
            </a:lvl9pPr>
          </a:lstStyle>
          <a:p>
            <a:endParaRPr lang="zh-CN" altLang="en-US"/>
          </a:p>
        </p:txBody>
      </p:sp>
      <p:sp>
        <p:nvSpPr>
          <p:cNvPr id="4" name="文本占位符 3"/>
          <p:cNvSpPr>
            <a:spLocks noGrp="1"/>
          </p:cNvSpPr>
          <p:nvPr>
            <p:ph type="body" sz="half" idx="2"/>
          </p:nvPr>
        </p:nvSpPr>
        <p:spPr>
          <a:xfrm>
            <a:off x="1834917" y="4027141"/>
            <a:ext cx="5616893" cy="603834"/>
          </a:xfrm>
        </p:spPr>
        <p:txBody>
          <a:bodyPr/>
          <a:lstStyle>
            <a:lvl1pPr marL="0" indent="0">
              <a:buNone/>
              <a:defRPr sz="1400"/>
            </a:lvl1pPr>
            <a:lvl2pPr marL="444346" indent="0">
              <a:buNone/>
              <a:defRPr sz="1200"/>
            </a:lvl2pPr>
            <a:lvl3pPr marL="888687" indent="0">
              <a:buNone/>
              <a:defRPr sz="1100"/>
            </a:lvl3pPr>
            <a:lvl4pPr marL="1333035" indent="0">
              <a:buNone/>
              <a:defRPr sz="900"/>
            </a:lvl4pPr>
            <a:lvl5pPr marL="1777382" indent="0">
              <a:buNone/>
              <a:defRPr sz="900"/>
            </a:lvl5pPr>
            <a:lvl6pPr marL="2221733" indent="0">
              <a:buNone/>
              <a:defRPr sz="900"/>
            </a:lvl6pPr>
            <a:lvl7pPr marL="2666076" indent="0">
              <a:buNone/>
              <a:defRPr sz="900"/>
            </a:lvl7pPr>
            <a:lvl8pPr marL="3110417" indent="0">
              <a:buNone/>
              <a:defRPr sz="900"/>
            </a:lvl8pPr>
            <a:lvl9pPr marL="35547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A4ACEF3-EDEB-43F4-BA55-0C37E57B6B9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82817794"/>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220939C-FAEE-4599-A44D-4AD934E808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043303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206655"/>
            <a:ext cx="2106335" cy="438999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262" y="206655"/>
            <a:ext cx="6162979" cy="43899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B0E7172-C275-4551-961D-B4DB0C6ACD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24299703"/>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887" y="172143"/>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887"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09858915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887" y="172143"/>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887" y="1086217"/>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7810215"/>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887" y="1086217"/>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1570923"/>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61714658"/>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11228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592" tIns="48756" rIns="97592" bIns="48756"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93694005"/>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887"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9242626"/>
      </p:ext>
    </p:extLst>
  </p:cSld>
  <p:clrMapOvr>
    <a:masterClrMapping/>
  </p:clrMapOvr>
  <p:transition>
    <p:fad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887"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22" y="4681186"/>
            <a:ext cx="9361489" cy="464487"/>
          </a:xfrm>
          <a:solidFill>
            <a:srgbClr val="FFFF99"/>
          </a:solidFill>
        </p:spPr>
        <p:txBody>
          <a:bodyPr wrap="square" lIns="110103" tIns="55009" rIns="110103" bIns="5500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951496735"/>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887"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887"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55903954"/>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887"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887"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228779"/>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887"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868797"/>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18130337"/>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394728"/>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887"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3162951"/>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887"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22" y="4681268"/>
            <a:ext cx="9361489" cy="464487"/>
          </a:xfrm>
          <a:solidFill>
            <a:srgbClr val="FFFF99"/>
          </a:solidFill>
        </p:spPr>
        <p:txBody>
          <a:bodyPr wrap="square" lIns="110103" tIns="55009" rIns="110103" bIns="5500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181744256"/>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1" y="171855"/>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1" y="1086185"/>
            <a:ext cx="8562871" cy="71301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0032193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650315035"/>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1" y="171855"/>
            <a:ext cx="8562871"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1" y="1086263"/>
            <a:ext cx="8562871"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0857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1" y="1086263"/>
            <a:ext cx="8562871"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2109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09209902"/>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865033"/>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1"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6677583"/>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1" y="1086263"/>
            <a:ext cx="8562871"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282" y="4681462"/>
            <a:ext cx="9361489" cy="464487"/>
          </a:xfrm>
          <a:solidFill>
            <a:srgbClr val="FFFF99"/>
          </a:solidFill>
        </p:spPr>
        <p:txBody>
          <a:bodyPr wrap="square" lIns="100557" tIns="50264" rIns="100557" bIns="50264"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30635550"/>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313"/>
            <a:ext cx="7957265" cy="110286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solidFill>
                  <a:schemeClr val="tx1">
                    <a:tint val="75000"/>
                  </a:schemeClr>
                </a:solidFill>
              </a:defRPr>
            </a:lvl1pPr>
            <a:lvl2pPr marL="448489" indent="0" algn="ctr">
              <a:buNone/>
              <a:defRPr>
                <a:solidFill>
                  <a:schemeClr val="tx1">
                    <a:tint val="75000"/>
                  </a:schemeClr>
                </a:solidFill>
              </a:defRPr>
            </a:lvl2pPr>
            <a:lvl3pPr marL="896990" indent="0" algn="ctr">
              <a:buNone/>
              <a:defRPr>
                <a:solidFill>
                  <a:schemeClr val="tx1">
                    <a:tint val="75000"/>
                  </a:schemeClr>
                </a:solidFill>
              </a:defRPr>
            </a:lvl3pPr>
            <a:lvl4pPr marL="1345485" indent="0" algn="ctr">
              <a:buNone/>
              <a:defRPr>
                <a:solidFill>
                  <a:schemeClr val="tx1">
                    <a:tint val="75000"/>
                  </a:schemeClr>
                </a:solidFill>
              </a:defRPr>
            </a:lvl4pPr>
            <a:lvl5pPr marL="1793983" indent="0" algn="ctr">
              <a:buNone/>
              <a:defRPr>
                <a:solidFill>
                  <a:schemeClr val="tx1">
                    <a:tint val="75000"/>
                  </a:schemeClr>
                </a:solidFill>
              </a:defRPr>
            </a:lvl5pPr>
            <a:lvl6pPr marL="2242481" indent="0" algn="ctr">
              <a:buNone/>
              <a:defRPr>
                <a:solidFill>
                  <a:schemeClr val="tx1">
                    <a:tint val="75000"/>
                  </a:schemeClr>
                </a:solidFill>
              </a:defRPr>
            </a:lvl6pPr>
            <a:lvl7pPr marL="2690973" indent="0" algn="ctr">
              <a:buNone/>
              <a:defRPr>
                <a:solidFill>
                  <a:schemeClr val="tx1">
                    <a:tint val="75000"/>
                  </a:schemeClr>
                </a:solidFill>
              </a:defRPr>
            </a:lvl7pPr>
            <a:lvl8pPr marL="3139465" indent="0" algn="ctr">
              <a:buNone/>
              <a:defRPr>
                <a:solidFill>
                  <a:schemeClr val="tx1">
                    <a:tint val="75000"/>
                  </a:schemeClr>
                </a:solidFill>
              </a:defRPr>
            </a:lvl8pPr>
            <a:lvl9pPr marL="358796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691529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244479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6"/>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389"/>
            <a:ext cx="7957265" cy="1125488"/>
          </a:xfrm>
        </p:spPr>
        <p:txBody>
          <a:bodyPr anchor="b"/>
          <a:lstStyle>
            <a:lvl1pPr marL="0" indent="0">
              <a:buNone/>
              <a:defRPr sz="2000">
                <a:solidFill>
                  <a:schemeClr val="tx1">
                    <a:tint val="75000"/>
                  </a:schemeClr>
                </a:solidFill>
              </a:defRPr>
            </a:lvl1pPr>
            <a:lvl2pPr marL="448489" indent="0">
              <a:buNone/>
              <a:defRPr sz="1800">
                <a:solidFill>
                  <a:schemeClr val="tx1">
                    <a:tint val="75000"/>
                  </a:schemeClr>
                </a:solidFill>
              </a:defRPr>
            </a:lvl2pPr>
            <a:lvl3pPr marL="896990" indent="0">
              <a:buNone/>
              <a:defRPr sz="1600">
                <a:solidFill>
                  <a:schemeClr val="tx1">
                    <a:tint val="75000"/>
                  </a:schemeClr>
                </a:solidFill>
              </a:defRPr>
            </a:lvl3pPr>
            <a:lvl4pPr marL="1345485" indent="0">
              <a:buNone/>
              <a:defRPr sz="1400">
                <a:solidFill>
                  <a:schemeClr val="tx1">
                    <a:tint val="75000"/>
                  </a:schemeClr>
                </a:solidFill>
              </a:defRPr>
            </a:lvl4pPr>
            <a:lvl5pPr marL="1793983" indent="0">
              <a:buNone/>
              <a:defRPr sz="1400">
                <a:solidFill>
                  <a:schemeClr val="tx1">
                    <a:tint val="75000"/>
                  </a:schemeClr>
                </a:solidFill>
              </a:defRPr>
            </a:lvl5pPr>
            <a:lvl6pPr marL="2242481" indent="0">
              <a:buNone/>
              <a:defRPr sz="1400">
                <a:solidFill>
                  <a:schemeClr val="tx1">
                    <a:tint val="75000"/>
                  </a:schemeClr>
                </a:solidFill>
              </a:defRPr>
            </a:lvl6pPr>
            <a:lvl7pPr marL="2690973" indent="0">
              <a:buNone/>
              <a:defRPr sz="1400">
                <a:solidFill>
                  <a:schemeClr val="tx1">
                    <a:tint val="75000"/>
                  </a:schemeClr>
                </a:solidFill>
              </a:defRPr>
            </a:lvl7pPr>
            <a:lvl8pPr marL="3139465" indent="0">
              <a:buNone/>
              <a:defRPr sz="1400">
                <a:solidFill>
                  <a:schemeClr val="tx1">
                    <a:tint val="75000"/>
                  </a:schemeClr>
                </a:solidFill>
              </a:defRPr>
            </a:lvl8pPr>
            <a:lvl9pPr marL="3587964"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43897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7300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4152966"/>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96" y="206280"/>
            <a:ext cx="8425339" cy="85751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0"/>
            <a:ext cx="4136283" cy="479970"/>
          </a:xfrm>
        </p:spPr>
        <p:txBody>
          <a:bodyPr anchor="b"/>
          <a:lstStyle>
            <a:lvl1pPr marL="0" indent="0">
              <a:buNone/>
              <a:defRPr sz="2400" b="1"/>
            </a:lvl1pPr>
            <a:lvl2pPr marL="448489" indent="0">
              <a:buNone/>
              <a:defRPr sz="2000" b="1"/>
            </a:lvl2pPr>
            <a:lvl3pPr marL="896990" indent="0">
              <a:buNone/>
              <a:defRPr sz="1800" b="1"/>
            </a:lvl3pPr>
            <a:lvl4pPr marL="1345485" indent="0">
              <a:buNone/>
              <a:defRPr sz="1600" b="1"/>
            </a:lvl4pPr>
            <a:lvl5pPr marL="1793983" indent="0">
              <a:buNone/>
              <a:defRPr sz="1600" b="1"/>
            </a:lvl5pPr>
            <a:lvl6pPr marL="2242481" indent="0">
              <a:buNone/>
              <a:defRPr sz="1600" b="1"/>
            </a:lvl6pPr>
            <a:lvl7pPr marL="2690973" indent="0">
              <a:buNone/>
              <a:defRPr sz="1600" b="1"/>
            </a:lvl7pPr>
            <a:lvl8pPr marL="3139465" indent="0">
              <a:buNone/>
              <a:defRPr sz="1600" b="1"/>
            </a:lvl8pPr>
            <a:lvl9pPr marL="358796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2353"/>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14" y="1151690"/>
            <a:ext cx="4137908" cy="479970"/>
          </a:xfrm>
        </p:spPr>
        <p:txBody>
          <a:bodyPr anchor="b"/>
          <a:lstStyle>
            <a:lvl1pPr marL="0" indent="0">
              <a:buNone/>
              <a:defRPr sz="2400" b="1"/>
            </a:lvl1pPr>
            <a:lvl2pPr marL="448489" indent="0">
              <a:buNone/>
              <a:defRPr sz="2000" b="1"/>
            </a:lvl2pPr>
            <a:lvl3pPr marL="896990" indent="0">
              <a:buNone/>
              <a:defRPr sz="1800" b="1"/>
            </a:lvl3pPr>
            <a:lvl4pPr marL="1345485" indent="0">
              <a:buNone/>
              <a:defRPr sz="1600" b="1"/>
            </a:lvl4pPr>
            <a:lvl5pPr marL="1793983" indent="0">
              <a:buNone/>
              <a:defRPr sz="1600" b="1"/>
            </a:lvl5pPr>
            <a:lvl6pPr marL="2242481" indent="0">
              <a:buNone/>
              <a:defRPr sz="1600" b="1"/>
            </a:lvl6pPr>
            <a:lvl7pPr marL="2690973" indent="0">
              <a:buNone/>
              <a:defRPr sz="1600" b="1"/>
            </a:lvl7pPr>
            <a:lvl8pPr marL="3139465" indent="0">
              <a:buNone/>
              <a:defRPr sz="1600" b="1"/>
            </a:lvl8pPr>
            <a:lvl9pPr marL="358796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14" y="1632353"/>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808633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47459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945947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269" y="204905"/>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231"/>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269" y="1077342"/>
            <a:ext cx="3079865" cy="3519383"/>
          </a:xfrm>
        </p:spPr>
        <p:txBody>
          <a:bodyPr/>
          <a:lstStyle>
            <a:lvl1pPr marL="0" indent="0">
              <a:buNone/>
              <a:defRPr sz="1400"/>
            </a:lvl1pPr>
            <a:lvl2pPr marL="448489" indent="0">
              <a:buNone/>
              <a:defRPr sz="1200"/>
            </a:lvl2pPr>
            <a:lvl3pPr marL="896990" indent="0">
              <a:buNone/>
              <a:defRPr sz="1000"/>
            </a:lvl3pPr>
            <a:lvl4pPr marL="1345485" indent="0">
              <a:buNone/>
              <a:defRPr sz="900"/>
            </a:lvl4pPr>
            <a:lvl5pPr marL="1793983" indent="0">
              <a:buNone/>
              <a:defRPr sz="900"/>
            </a:lvl5pPr>
            <a:lvl6pPr marL="2242481" indent="0">
              <a:buNone/>
              <a:defRPr sz="900"/>
            </a:lvl6pPr>
            <a:lvl7pPr marL="2690973" indent="0">
              <a:buNone/>
              <a:defRPr sz="900"/>
            </a:lvl7pPr>
            <a:lvl8pPr marL="3139465" indent="0">
              <a:buNone/>
              <a:defRPr sz="900"/>
            </a:lvl8pPr>
            <a:lvl9pPr marL="35879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199605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243"/>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1"/>
            <a:ext cx="5616893" cy="3087053"/>
          </a:xfrm>
        </p:spPr>
        <p:txBody>
          <a:bodyPr/>
          <a:lstStyle>
            <a:lvl1pPr marL="0" indent="0">
              <a:buNone/>
              <a:defRPr sz="3200"/>
            </a:lvl1pPr>
            <a:lvl2pPr marL="448489" indent="0">
              <a:buNone/>
              <a:defRPr sz="2800"/>
            </a:lvl2pPr>
            <a:lvl3pPr marL="896990" indent="0">
              <a:buNone/>
              <a:defRPr sz="2400"/>
            </a:lvl3pPr>
            <a:lvl4pPr marL="1345485" indent="0">
              <a:buNone/>
              <a:defRPr sz="2000"/>
            </a:lvl4pPr>
            <a:lvl5pPr marL="1793983" indent="0">
              <a:buNone/>
              <a:defRPr sz="2000"/>
            </a:lvl5pPr>
            <a:lvl6pPr marL="2242481" indent="0">
              <a:buNone/>
              <a:defRPr sz="2000"/>
            </a:lvl6pPr>
            <a:lvl7pPr marL="2690973" indent="0">
              <a:buNone/>
              <a:defRPr sz="2000"/>
            </a:lvl7pPr>
            <a:lvl8pPr marL="3139465" indent="0">
              <a:buNone/>
              <a:defRPr sz="2000"/>
            </a:lvl8pPr>
            <a:lvl9pPr marL="3587964" indent="0">
              <a:buNone/>
              <a:defRPr sz="2000"/>
            </a:lvl9pPr>
          </a:lstStyle>
          <a:p>
            <a:endParaRPr lang="zh-CN" altLang="en-US"/>
          </a:p>
        </p:txBody>
      </p:sp>
      <p:sp>
        <p:nvSpPr>
          <p:cNvPr id="4" name="文本占位符 3"/>
          <p:cNvSpPr>
            <a:spLocks noGrp="1"/>
          </p:cNvSpPr>
          <p:nvPr>
            <p:ph type="body" sz="half" idx="2"/>
          </p:nvPr>
        </p:nvSpPr>
        <p:spPr>
          <a:xfrm>
            <a:off x="1834917" y="4027480"/>
            <a:ext cx="5616893" cy="603833"/>
          </a:xfrm>
        </p:spPr>
        <p:txBody>
          <a:bodyPr/>
          <a:lstStyle>
            <a:lvl1pPr marL="0" indent="0">
              <a:buNone/>
              <a:defRPr sz="1400"/>
            </a:lvl1pPr>
            <a:lvl2pPr marL="448489" indent="0">
              <a:buNone/>
              <a:defRPr sz="1200"/>
            </a:lvl2pPr>
            <a:lvl3pPr marL="896990" indent="0">
              <a:buNone/>
              <a:defRPr sz="1000"/>
            </a:lvl3pPr>
            <a:lvl4pPr marL="1345485" indent="0">
              <a:buNone/>
              <a:defRPr sz="900"/>
            </a:lvl4pPr>
            <a:lvl5pPr marL="1793983" indent="0">
              <a:buNone/>
              <a:defRPr sz="900"/>
            </a:lvl5pPr>
            <a:lvl6pPr marL="2242481" indent="0">
              <a:buNone/>
              <a:defRPr sz="900"/>
            </a:lvl6pPr>
            <a:lvl7pPr marL="2690973" indent="0">
              <a:buNone/>
              <a:defRPr sz="900"/>
            </a:lvl7pPr>
            <a:lvl8pPr marL="3139465" indent="0">
              <a:buNone/>
              <a:defRPr sz="900"/>
            </a:lvl8pPr>
            <a:lvl9pPr marL="35879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991186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726270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517"/>
            <a:ext cx="2106335"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155517"/>
            <a:ext cx="616298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555622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313"/>
            <a:ext cx="7957265" cy="110286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solidFill>
                  <a:schemeClr val="tx1">
                    <a:tint val="75000"/>
                  </a:schemeClr>
                </a:solidFill>
              </a:defRPr>
            </a:lvl1pPr>
            <a:lvl2pPr marL="439937" indent="0" algn="ctr">
              <a:buNone/>
              <a:defRPr>
                <a:solidFill>
                  <a:schemeClr val="tx1">
                    <a:tint val="75000"/>
                  </a:schemeClr>
                </a:solidFill>
              </a:defRPr>
            </a:lvl2pPr>
            <a:lvl3pPr marL="879879" indent="0" algn="ctr">
              <a:buNone/>
              <a:defRPr>
                <a:solidFill>
                  <a:schemeClr val="tx1">
                    <a:tint val="75000"/>
                  </a:schemeClr>
                </a:solidFill>
              </a:defRPr>
            </a:lvl3pPr>
            <a:lvl4pPr marL="1319817" indent="0" algn="ctr">
              <a:buNone/>
              <a:defRPr>
                <a:solidFill>
                  <a:schemeClr val="tx1">
                    <a:tint val="75000"/>
                  </a:schemeClr>
                </a:solidFill>
              </a:defRPr>
            </a:lvl4pPr>
            <a:lvl5pPr marL="1759762" indent="0" algn="ctr">
              <a:buNone/>
              <a:defRPr>
                <a:solidFill>
                  <a:schemeClr val="tx1">
                    <a:tint val="75000"/>
                  </a:schemeClr>
                </a:solidFill>
              </a:defRPr>
            </a:lvl5pPr>
            <a:lvl6pPr marL="2199689" indent="0" algn="ctr">
              <a:buNone/>
              <a:defRPr>
                <a:solidFill>
                  <a:schemeClr val="tx1">
                    <a:tint val="75000"/>
                  </a:schemeClr>
                </a:solidFill>
              </a:defRPr>
            </a:lvl6pPr>
            <a:lvl7pPr marL="2639636" indent="0" algn="ctr">
              <a:buNone/>
              <a:defRPr>
                <a:solidFill>
                  <a:schemeClr val="tx1">
                    <a:tint val="75000"/>
                  </a:schemeClr>
                </a:solidFill>
              </a:defRPr>
            </a:lvl7pPr>
            <a:lvl8pPr marL="3079584" indent="0" algn="ctr">
              <a:buNone/>
              <a:defRPr>
                <a:solidFill>
                  <a:schemeClr val="tx1">
                    <a:tint val="75000"/>
                  </a:schemeClr>
                </a:solidFill>
              </a:defRPr>
            </a:lvl8pPr>
            <a:lvl9pPr marL="3519527"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587637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468621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6"/>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498"/>
            <a:ext cx="7957265" cy="1125488"/>
          </a:xfrm>
        </p:spPr>
        <p:txBody>
          <a:bodyPr anchor="b"/>
          <a:lstStyle>
            <a:lvl1pPr marL="0" indent="0">
              <a:buNone/>
              <a:defRPr sz="2000">
                <a:solidFill>
                  <a:schemeClr val="tx1">
                    <a:tint val="75000"/>
                  </a:schemeClr>
                </a:solidFill>
              </a:defRPr>
            </a:lvl1pPr>
            <a:lvl2pPr marL="439937" indent="0">
              <a:buNone/>
              <a:defRPr sz="1800">
                <a:solidFill>
                  <a:schemeClr val="tx1">
                    <a:tint val="75000"/>
                  </a:schemeClr>
                </a:solidFill>
              </a:defRPr>
            </a:lvl2pPr>
            <a:lvl3pPr marL="879879" indent="0">
              <a:buNone/>
              <a:defRPr sz="1600">
                <a:solidFill>
                  <a:schemeClr val="tx1">
                    <a:tint val="75000"/>
                  </a:schemeClr>
                </a:solidFill>
              </a:defRPr>
            </a:lvl3pPr>
            <a:lvl4pPr marL="1319817" indent="0">
              <a:buNone/>
              <a:defRPr sz="1400">
                <a:solidFill>
                  <a:schemeClr val="tx1">
                    <a:tint val="75000"/>
                  </a:schemeClr>
                </a:solidFill>
              </a:defRPr>
            </a:lvl4pPr>
            <a:lvl5pPr marL="1759762" indent="0">
              <a:buNone/>
              <a:defRPr sz="1400">
                <a:solidFill>
                  <a:schemeClr val="tx1">
                    <a:tint val="75000"/>
                  </a:schemeClr>
                </a:solidFill>
              </a:defRPr>
            </a:lvl5pPr>
            <a:lvl6pPr marL="2199689" indent="0">
              <a:buNone/>
              <a:defRPr sz="1400">
                <a:solidFill>
                  <a:schemeClr val="tx1">
                    <a:tint val="75000"/>
                  </a:schemeClr>
                </a:solidFill>
              </a:defRPr>
            </a:lvl6pPr>
            <a:lvl7pPr marL="2639636" indent="0">
              <a:buNone/>
              <a:defRPr sz="1400">
                <a:solidFill>
                  <a:schemeClr val="tx1">
                    <a:tint val="75000"/>
                  </a:schemeClr>
                </a:solidFill>
              </a:defRPr>
            </a:lvl7pPr>
            <a:lvl8pPr marL="3079584" indent="0">
              <a:buNone/>
              <a:defRPr sz="1400">
                <a:solidFill>
                  <a:schemeClr val="tx1">
                    <a:tint val="75000"/>
                  </a:schemeClr>
                </a:solidFill>
              </a:defRPr>
            </a:lvl8pPr>
            <a:lvl9pPr marL="3519527"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1690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2371022"/>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936344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96" y="206280"/>
            <a:ext cx="8425339" cy="85751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0"/>
            <a:ext cx="4136283" cy="479970"/>
          </a:xfrm>
        </p:spPr>
        <p:txBody>
          <a:bodyPr anchor="b"/>
          <a:lstStyle>
            <a:lvl1pPr marL="0" indent="0">
              <a:buNone/>
              <a:defRPr sz="2400" b="1"/>
            </a:lvl1pPr>
            <a:lvl2pPr marL="439937" indent="0">
              <a:buNone/>
              <a:defRPr sz="2000" b="1"/>
            </a:lvl2pPr>
            <a:lvl3pPr marL="879879" indent="0">
              <a:buNone/>
              <a:defRPr sz="1800" b="1"/>
            </a:lvl3pPr>
            <a:lvl4pPr marL="1319817" indent="0">
              <a:buNone/>
              <a:defRPr sz="1600" b="1"/>
            </a:lvl4pPr>
            <a:lvl5pPr marL="1759762" indent="0">
              <a:buNone/>
              <a:defRPr sz="1600" b="1"/>
            </a:lvl5pPr>
            <a:lvl6pPr marL="2199689" indent="0">
              <a:buNone/>
              <a:defRPr sz="1600" b="1"/>
            </a:lvl6pPr>
            <a:lvl7pPr marL="2639636" indent="0">
              <a:buNone/>
              <a:defRPr sz="1600" b="1"/>
            </a:lvl7pPr>
            <a:lvl8pPr marL="3079584" indent="0">
              <a:buNone/>
              <a:defRPr sz="1600" b="1"/>
            </a:lvl8pPr>
            <a:lvl9pPr marL="3519527"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2461"/>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1690"/>
            <a:ext cx="4137908" cy="479970"/>
          </a:xfrm>
        </p:spPr>
        <p:txBody>
          <a:bodyPr anchor="b"/>
          <a:lstStyle>
            <a:lvl1pPr marL="0" indent="0">
              <a:buNone/>
              <a:defRPr sz="2400" b="1"/>
            </a:lvl1pPr>
            <a:lvl2pPr marL="439937" indent="0">
              <a:buNone/>
              <a:defRPr sz="2000" b="1"/>
            </a:lvl2pPr>
            <a:lvl3pPr marL="879879" indent="0">
              <a:buNone/>
              <a:defRPr sz="1800" b="1"/>
            </a:lvl3pPr>
            <a:lvl4pPr marL="1319817" indent="0">
              <a:buNone/>
              <a:defRPr sz="1600" b="1"/>
            </a:lvl4pPr>
            <a:lvl5pPr marL="1759762" indent="0">
              <a:buNone/>
              <a:defRPr sz="1600" b="1"/>
            </a:lvl5pPr>
            <a:lvl6pPr marL="2199689" indent="0">
              <a:buNone/>
              <a:defRPr sz="1600" b="1"/>
            </a:lvl6pPr>
            <a:lvl7pPr marL="2639636" indent="0">
              <a:buNone/>
              <a:defRPr sz="1600" b="1"/>
            </a:lvl7pPr>
            <a:lvl8pPr marL="3079584" indent="0">
              <a:buNone/>
              <a:defRPr sz="1600" b="1"/>
            </a:lvl8pPr>
            <a:lvl9pPr marL="3519527"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461"/>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36880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769352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559966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529" y="205137"/>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232"/>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529" y="1077450"/>
            <a:ext cx="3079865" cy="3519383"/>
          </a:xfrm>
        </p:spPr>
        <p:txBody>
          <a:bodyPr/>
          <a:lstStyle>
            <a:lvl1pPr marL="0" indent="0">
              <a:buNone/>
              <a:defRPr sz="1400"/>
            </a:lvl1pPr>
            <a:lvl2pPr marL="439937" indent="0">
              <a:buNone/>
              <a:defRPr sz="1200"/>
            </a:lvl2pPr>
            <a:lvl3pPr marL="879879" indent="0">
              <a:buNone/>
              <a:defRPr sz="1000"/>
            </a:lvl3pPr>
            <a:lvl4pPr marL="1319817" indent="0">
              <a:buNone/>
              <a:defRPr sz="900"/>
            </a:lvl4pPr>
            <a:lvl5pPr marL="1759762" indent="0">
              <a:buNone/>
              <a:defRPr sz="900"/>
            </a:lvl5pPr>
            <a:lvl6pPr marL="2199689" indent="0">
              <a:buNone/>
              <a:defRPr sz="900"/>
            </a:lvl6pPr>
            <a:lvl7pPr marL="2639636" indent="0">
              <a:buNone/>
              <a:defRPr sz="900"/>
            </a:lvl7pPr>
            <a:lvl8pPr marL="3079584" indent="0">
              <a:buNone/>
              <a:defRPr sz="900"/>
            </a:lvl8pPr>
            <a:lvl9pPr marL="351952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357264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351"/>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1"/>
            <a:ext cx="5616893" cy="3087053"/>
          </a:xfrm>
        </p:spPr>
        <p:txBody>
          <a:bodyPr/>
          <a:lstStyle>
            <a:lvl1pPr marL="0" indent="0">
              <a:buNone/>
              <a:defRPr sz="3200"/>
            </a:lvl1pPr>
            <a:lvl2pPr marL="439937" indent="0">
              <a:buNone/>
              <a:defRPr sz="2800"/>
            </a:lvl2pPr>
            <a:lvl3pPr marL="879879" indent="0">
              <a:buNone/>
              <a:defRPr sz="2400"/>
            </a:lvl3pPr>
            <a:lvl4pPr marL="1319817" indent="0">
              <a:buNone/>
              <a:defRPr sz="2000"/>
            </a:lvl4pPr>
            <a:lvl5pPr marL="1759762" indent="0">
              <a:buNone/>
              <a:defRPr sz="2000"/>
            </a:lvl5pPr>
            <a:lvl6pPr marL="2199689" indent="0">
              <a:buNone/>
              <a:defRPr sz="2000"/>
            </a:lvl6pPr>
            <a:lvl7pPr marL="2639636" indent="0">
              <a:buNone/>
              <a:defRPr sz="2000"/>
            </a:lvl7pPr>
            <a:lvl8pPr marL="3079584" indent="0">
              <a:buNone/>
              <a:defRPr sz="2000"/>
            </a:lvl8pPr>
            <a:lvl9pPr marL="3519527" indent="0">
              <a:buNone/>
              <a:defRPr sz="2000"/>
            </a:lvl9pPr>
          </a:lstStyle>
          <a:p>
            <a:endParaRPr lang="zh-CN" altLang="en-US"/>
          </a:p>
        </p:txBody>
      </p:sp>
      <p:sp>
        <p:nvSpPr>
          <p:cNvPr id="4" name="文本占位符 3"/>
          <p:cNvSpPr>
            <a:spLocks noGrp="1"/>
          </p:cNvSpPr>
          <p:nvPr>
            <p:ph type="body" sz="half" idx="2"/>
          </p:nvPr>
        </p:nvSpPr>
        <p:spPr>
          <a:xfrm>
            <a:off x="1834917" y="4027817"/>
            <a:ext cx="5616893" cy="603833"/>
          </a:xfrm>
        </p:spPr>
        <p:txBody>
          <a:bodyPr/>
          <a:lstStyle>
            <a:lvl1pPr marL="0" indent="0">
              <a:buNone/>
              <a:defRPr sz="1400"/>
            </a:lvl1pPr>
            <a:lvl2pPr marL="439937" indent="0">
              <a:buNone/>
              <a:defRPr sz="1200"/>
            </a:lvl2pPr>
            <a:lvl3pPr marL="879879" indent="0">
              <a:buNone/>
              <a:defRPr sz="1000"/>
            </a:lvl3pPr>
            <a:lvl4pPr marL="1319817" indent="0">
              <a:buNone/>
              <a:defRPr sz="900"/>
            </a:lvl4pPr>
            <a:lvl5pPr marL="1759762" indent="0">
              <a:buNone/>
              <a:defRPr sz="900"/>
            </a:lvl5pPr>
            <a:lvl6pPr marL="2199689" indent="0">
              <a:buNone/>
              <a:defRPr sz="900"/>
            </a:lvl6pPr>
            <a:lvl7pPr marL="2639636" indent="0">
              <a:buNone/>
              <a:defRPr sz="900"/>
            </a:lvl7pPr>
            <a:lvl8pPr marL="3079584" indent="0">
              <a:buNone/>
              <a:defRPr sz="900"/>
            </a:lvl8pPr>
            <a:lvl9pPr marL="351952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650105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861030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625"/>
            <a:ext cx="2106335"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155625"/>
            <a:ext cx="616298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183987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9576"/>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5401" y="2916593"/>
            <a:ext cx="6553041" cy="1314857"/>
          </a:xfrm>
        </p:spPr>
        <p:txBody>
          <a:bodyPr/>
          <a:lstStyle>
            <a:lvl1pPr marL="0" indent="0" algn="ctr">
              <a:buNone/>
              <a:defRPr>
                <a:solidFill>
                  <a:schemeClr val="tx1">
                    <a:tint val="75000"/>
                  </a:schemeClr>
                </a:solidFill>
              </a:defRPr>
            </a:lvl1pPr>
            <a:lvl2pPr marL="394679" indent="0" algn="ctr">
              <a:buNone/>
              <a:defRPr>
                <a:solidFill>
                  <a:schemeClr val="tx1">
                    <a:tint val="75000"/>
                  </a:schemeClr>
                </a:solidFill>
              </a:defRPr>
            </a:lvl2pPr>
            <a:lvl3pPr marL="789360" indent="0" algn="ctr">
              <a:buNone/>
              <a:defRPr>
                <a:solidFill>
                  <a:schemeClr val="tx1">
                    <a:tint val="75000"/>
                  </a:schemeClr>
                </a:solidFill>
              </a:defRPr>
            </a:lvl3pPr>
            <a:lvl4pPr marL="1184052" indent="0" algn="ctr">
              <a:buNone/>
              <a:defRPr>
                <a:solidFill>
                  <a:schemeClr val="tx1">
                    <a:tint val="75000"/>
                  </a:schemeClr>
                </a:solidFill>
              </a:defRPr>
            </a:lvl4pPr>
            <a:lvl5pPr marL="1578742" indent="0" algn="ctr">
              <a:buNone/>
              <a:defRPr>
                <a:solidFill>
                  <a:schemeClr val="tx1">
                    <a:tint val="75000"/>
                  </a:schemeClr>
                </a:solidFill>
              </a:defRPr>
            </a:lvl5pPr>
            <a:lvl6pPr marL="1973465" indent="0" algn="ctr">
              <a:buNone/>
              <a:defRPr>
                <a:solidFill>
                  <a:schemeClr val="tx1">
                    <a:tint val="75000"/>
                  </a:schemeClr>
                </a:solidFill>
              </a:defRPr>
            </a:lvl6pPr>
            <a:lvl7pPr marL="2368132" indent="0" algn="ctr">
              <a:buNone/>
              <a:defRPr>
                <a:solidFill>
                  <a:schemeClr val="tx1">
                    <a:tint val="75000"/>
                  </a:schemeClr>
                </a:solidFill>
              </a:defRPr>
            </a:lvl7pPr>
            <a:lvl8pPr marL="2762775" indent="0" algn="ctr">
              <a:buNone/>
              <a:defRPr>
                <a:solidFill>
                  <a:schemeClr val="tx1">
                    <a:tint val="75000"/>
                  </a:schemeClr>
                </a:solidFill>
              </a:defRPr>
            </a:lvl8pPr>
            <a:lvl9pPr marL="315747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14801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1113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84314694"/>
      </p:ext>
    </p:extLst>
  </p:cSld>
  <p:clrMapOvr>
    <a:masterClrMapping/>
  </p:clrMapOvr>
  <p:transition>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7"/>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1900">
                <a:solidFill>
                  <a:schemeClr val="tx1">
                    <a:tint val="75000"/>
                  </a:schemeClr>
                </a:solidFill>
              </a:defRPr>
            </a:lvl1pPr>
            <a:lvl2pPr marL="394679" indent="0">
              <a:buNone/>
              <a:defRPr sz="1800">
                <a:solidFill>
                  <a:schemeClr val="tx1">
                    <a:tint val="75000"/>
                  </a:schemeClr>
                </a:solidFill>
              </a:defRPr>
            </a:lvl2pPr>
            <a:lvl3pPr marL="789360" indent="0">
              <a:buNone/>
              <a:defRPr sz="1600">
                <a:solidFill>
                  <a:schemeClr val="tx1">
                    <a:tint val="75000"/>
                  </a:schemeClr>
                </a:solidFill>
              </a:defRPr>
            </a:lvl3pPr>
            <a:lvl4pPr marL="1184052" indent="0">
              <a:buNone/>
              <a:defRPr sz="1400">
                <a:solidFill>
                  <a:schemeClr val="tx1">
                    <a:tint val="75000"/>
                  </a:schemeClr>
                </a:solidFill>
              </a:defRPr>
            </a:lvl4pPr>
            <a:lvl5pPr marL="1578742" indent="0">
              <a:buNone/>
              <a:defRPr sz="1400">
                <a:solidFill>
                  <a:schemeClr val="tx1">
                    <a:tint val="75000"/>
                  </a:schemeClr>
                </a:solidFill>
              </a:defRPr>
            </a:lvl5pPr>
            <a:lvl6pPr marL="1973465" indent="0">
              <a:buNone/>
              <a:defRPr sz="1400">
                <a:solidFill>
                  <a:schemeClr val="tx1">
                    <a:tint val="75000"/>
                  </a:schemeClr>
                </a:solidFill>
              </a:defRPr>
            </a:lvl6pPr>
            <a:lvl7pPr marL="2368132" indent="0">
              <a:buNone/>
              <a:defRPr sz="1400">
                <a:solidFill>
                  <a:schemeClr val="tx1">
                    <a:tint val="75000"/>
                  </a:schemeClr>
                </a:solidFill>
              </a:defRPr>
            </a:lvl7pPr>
            <a:lvl8pPr marL="2762775" indent="0">
              <a:buNone/>
              <a:defRPr sz="1400">
                <a:solidFill>
                  <a:schemeClr val="tx1">
                    <a:tint val="75000"/>
                  </a:schemeClr>
                </a:solidFill>
              </a:defRPr>
            </a:lvl8pPr>
            <a:lvl9pPr marL="315747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232165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901654"/>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901654"/>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58216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75" y="207544"/>
            <a:ext cx="8425340" cy="8575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2741"/>
            <a:ext cx="4136283"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555"/>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2741"/>
            <a:ext cx="4137908"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555"/>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477467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55799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984823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273" y="205077"/>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1259" y="206499"/>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273" y="1077553"/>
            <a:ext cx="3079865" cy="3519382"/>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7488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55"/>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394679" indent="0">
              <a:buNone/>
              <a:defRPr sz="2800"/>
            </a:lvl2pPr>
            <a:lvl3pPr marL="789360" indent="0">
              <a:buNone/>
              <a:defRPr sz="2500"/>
            </a:lvl3pPr>
            <a:lvl4pPr marL="1184052" indent="0">
              <a:buNone/>
              <a:defRPr sz="1900"/>
            </a:lvl4pPr>
            <a:lvl5pPr marL="1578742" indent="0">
              <a:buNone/>
              <a:defRPr sz="1900"/>
            </a:lvl5pPr>
            <a:lvl6pPr marL="1973465" indent="0">
              <a:buNone/>
              <a:defRPr sz="1900"/>
            </a:lvl6pPr>
            <a:lvl7pPr marL="2368132" indent="0">
              <a:buNone/>
              <a:defRPr sz="1900"/>
            </a:lvl7pPr>
            <a:lvl8pPr marL="2762775" indent="0">
              <a:buNone/>
              <a:defRPr sz="1900"/>
            </a:lvl8pPr>
            <a:lvl9pPr marL="3157475" indent="0">
              <a:buNone/>
              <a:defRPr sz="1900"/>
            </a:lvl9pPr>
          </a:lstStyle>
          <a:p>
            <a:endParaRPr lang="zh-CN" altLang="en-US"/>
          </a:p>
        </p:txBody>
      </p:sp>
      <p:sp>
        <p:nvSpPr>
          <p:cNvPr id="4" name="文本占位符 3"/>
          <p:cNvSpPr>
            <a:spLocks noGrp="1"/>
          </p:cNvSpPr>
          <p:nvPr>
            <p:ph type="body" sz="half" idx="2"/>
          </p:nvPr>
        </p:nvSpPr>
        <p:spPr>
          <a:xfrm>
            <a:off x="1834917" y="4027642"/>
            <a:ext cx="5616893" cy="603834"/>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582906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88091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729"/>
            <a:ext cx="2106335" cy="329309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9253" y="155729"/>
            <a:ext cx="6162979" cy="329309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333149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878" y="173037"/>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878"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9525324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88195"/>
      </p:ext>
    </p:extLst>
  </p:cSld>
  <p:clrMapOvr>
    <a:masterClrMapping/>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878" y="173037"/>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878" y="1086217"/>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1852663"/>
      </p:ext>
    </p:extLst>
  </p:cSld>
  <p:clrMapOvr>
    <a:masterClrMapping/>
  </p:clrMapOvr>
  <p:transition>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878" y="1086217"/>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9918002"/>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09892522"/>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900184"/>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878"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3199539"/>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878" y="1086217"/>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3" y="4681408"/>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79470594"/>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878"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878" y="1086186"/>
            <a:ext cx="8562873"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623312677"/>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9878" y="171510"/>
            <a:ext cx="8562873"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9878" y="1086633"/>
            <a:ext cx="8562873"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4314750"/>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9878" y="1086633"/>
            <a:ext cx="8562873"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1557560"/>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716293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5290430"/>
      </p:ext>
    </p:extLst>
  </p:cSld>
  <p:clrMapOvr>
    <a:masterClrMapping/>
  </p:clrMapOvr>
  <p:transition>
    <p:fad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836657"/>
      </p:ext>
    </p:extLst>
  </p:cSld>
  <p:clrMapOvr>
    <a:masterClrMapping/>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878"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809988"/>
      </p:ext>
    </p:extLst>
  </p:cSld>
  <p:clrMapOvr>
    <a:masterClrMapping/>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9878" y="1086633"/>
            <a:ext cx="8562873"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3" y="4681416"/>
            <a:ext cx="9361489" cy="464487"/>
          </a:xfrm>
          <a:solidFill>
            <a:srgbClr val="FFFF99"/>
          </a:solidFill>
        </p:spPr>
        <p:txBody>
          <a:bodyPr wrap="square" lIns="97813" tIns="48879" rIns="97813" bIns="4887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988356090"/>
      </p:ext>
    </p:extLst>
  </p:cSld>
  <p:clrMapOvr>
    <a:masterClrMapping/>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9650"/>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5439" y="2916593"/>
            <a:ext cx="6553041" cy="1314857"/>
          </a:xfrm>
        </p:spPr>
        <p:txBody>
          <a:bodyPr/>
          <a:lstStyle>
            <a:lvl1pPr marL="0" indent="0" algn="ctr">
              <a:buNone/>
              <a:defRPr>
                <a:solidFill>
                  <a:schemeClr val="tx1">
                    <a:tint val="75000"/>
                  </a:schemeClr>
                </a:solidFill>
              </a:defRPr>
            </a:lvl1pPr>
            <a:lvl2pPr marL="394679" indent="0" algn="ctr">
              <a:buNone/>
              <a:defRPr>
                <a:solidFill>
                  <a:schemeClr val="tx1">
                    <a:tint val="75000"/>
                  </a:schemeClr>
                </a:solidFill>
              </a:defRPr>
            </a:lvl2pPr>
            <a:lvl3pPr marL="789360" indent="0" algn="ctr">
              <a:buNone/>
              <a:defRPr>
                <a:solidFill>
                  <a:schemeClr val="tx1">
                    <a:tint val="75000"/>
                  </a:schemeClr>
                </a:solidFill>
              </a:defRPr>
            </a:lvl3pPr>
            <a:lvl4pPr marL="1184052" indent="0" algn="ctr">
              <a:buNone/>
              <a:defRPr>
                <a:solidFill>
                  <a:schemeClr val="tx1">
                    <a:tint val="75000"/>
                  </a:schemeClr>
                </a:solidFill>
              </a:defRPr>
            </a:lvl4pPr>
            <a:lvl5pPr marL="1578742" indent="0" algn="ctr">
              <a:buNone/>
              <a:defRPr>
                <a:solidFill>
                  <a:schemeClr val="tx1">
                    <a:tint val="75000"/>
                  </a:schemeClr>
                </a:solidFill>
              </a:defRPr>
            </a:lvl5pPr>
            <a:lvl6pPr marL="1973465" indent="0" algn="ctr">
              <a:buNone/>
              <a:defRPr>
                <a:solidFill>
                  <a:schemeClr val="tx1">
                    <a:tint val="75000"/>
                  </a:schemeClr>
                </a:solidFill>
              </a:defRPr>
            </a:lvl6pPr>
            <a:lvl7pPr marL="2368132" indent="0" algn="ctr">
              <a:buNone/>
              <a:defRPr>
                <a:solidFill>
                  <a:schemeClr val="tx1">
                    <a:tint val="75000"/>
                  </a:schemeClr>
                </a:solidFill>
              </a:defRPr>
            </a:lvl7pPr>
            <a:lvl8pPr marL="2762775" indent="0" algn="ctr">
              <a:buNone/>
              <a:defRPr>
                <a:solidFill>
                  <a:schemeClr val="tx1">
                    <a:tint val="75000"/>
                  </a:schemeClr>
                </a:solidFill>
              </a:defRPr>
            </a:lvl8pPr>
            <a:lvl9pPr marL="315747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30340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033239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7"/>
            <a:ext cx="7957265"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1900">
                <a:solidFill>
                  <a:schemeClr val="tx1">
                    <a:tint val="75000"/>
                  </a:schemeClr>
                </a:solidFill>
              </a:defRPr>
            </a:lvl1pPr>
            <a:lvl2pPr marL="394679" indent="0">
              <a:buNone/>
              <a:defRPr sz="1800">
                <a:solidFill>
                  <a:schemeClr val="tx1">
                    <a:tint val="75000"/>
                  </a:schemeClr>
                </a:solidFill>
              </a:defRPr>
            </a:lvl2pPr>
            <a:lvl3pPr marL="789360" indent="0">
              <a:buNone/>
              <a:defRPr sz="1600">
                <a:solidFill>
                  <a:schemeClr val="tx1">
                    <a:tint val="75000"/>
                  </a:schemeClr>
                </a:solidFill>
              </a:defRPr>
            </a:lvl3pPr>
            <a:lvl4pPr marL="1184052" indent="0">
              <a:buNone/>
              <a:defRPr sz="1400">
                <a:solidFill>
                  <a:schemeClr val="tx1">
                    <a:tint val="75000"/>
                  </a:schemeClr>
                </a:solidFill>
              </a:defRPr>
            </a:lvl4pPr>
            <a:lvl5pPr marL="1578742" indent="0">
              <a:buNone/>
              <a:defRPr sz="1400">
                <a:solidFill>
                  <a:schemeClr val="tx1">
                    <a:tint val="75000"/>
                  </a:schemeClr>
                </a:solidFill>
              </a:defRPr>
            </a:lvl5pPr>
            <a:lvl6pPr marL="1973465" indent="0">
              <a:buNone/>
              <a:defRPr sz="1400">
                <a:solidFill>
                  <a:schemeClr val="tx1">
                    <a:tint val="75000"/>
                  </a:schemeClr>
                </a:solidFill>
              </a:defRPr>
            </a:lvl6pPr>
            <a:lvl7pPr marL="2368132" indent="0">
              <a:buNone/>
              <a:defRPr sz="1400">
                <a:solidFill>
                  <a:schemeClr val="tx1">
                    <a:tint val="75000"/>
                  </a:schemeClr>
                </a:solidFill>
              </a:defRPr>
            </a:lvl7pPr>
            <a:lvl8pPr marL="2762775" indent="0">
              <a:buNone/>
              <a:defRPr sz="1400">
                <a:solidFill>
                  <a:schemeClr val="tx1">
                    <a:tint val="75000"/>
                  </a:schemeClr>
                </a:solidFill>
              </a:defRPr>
            </a:lvl8pPr>
            <a:lvl9pPr marL="315747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2574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7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57" y="901728"/>
            <a:ext cx="4134658" cy="2547535"/>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903488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75" y="207618"/>
            <a:ext cx="8425340" cy="857513"/>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7" y="1152741"/>
            <a:ext cx="4136283"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7" y="1632555"/>
            <a:ext cx="4136283"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39" y="1152741"/>
            <a:ext cx="4137908" cy="479971"/>
          </a:xfrm>
        </p:spPr>
        <p:txBody>
          <a:bodyPr anchor="b"/>
          <a:lstStyle>
            <a:lvl1pPr marL="0" indent="0">
              <a:buNone/>
              <a:defRPr sz="2500" b="1"/>
            </a:lvl1pPr>
            <a:lvl2pPr marL="394679" indent="0">
              <a:buNone/>
              <a:defRPr sz="1900" b="1"/>
            </a:lvl2pPr>
            <a:lvl3pPr marL="789360" indent="0">
              <a:buNone/>
              <a:defRPr sz="1800" b="1"/>
            </a:lvl3pPr>
            <a:lvl4pPr marL="1184052" indent="0">
              <a:buNone/>
              <a:defRPr sz="1600" b="1"/>
            </a:lvl4pPr>
            <a:lvl5pPr marL="1578742" indent="0">
              <a:buNone/>
              <a:defRPr sz="1600" b="1"/>
            </a:lvl5pPr>
            <a:lvl6pPr marL="1973465" indent="0">
              <a:buNone/>
              <a:defRPr sz="1600" b="1"/>
            </a:lvl6pPr>
            <a:lvl7pPr marL="2368132" indent="0">
              <a:buNone/>
              <a:defRPr sz="1600" b="1"/>
            </a:lvl7pPr>
            <a:lvl8pPr marL="2762775" indent="0">
              <a:buNone/>
              <a:defRPr sz="1600" b="1"/>
            </a:lvl8pPr>
            <a:lvl9pPr marL="315747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39" y="1632555"/>
            <a:ext cx="4137908" cy="2964380"/>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113669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435699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841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30692768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592" tIns="48756" rIns="97592" bIns="48756"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013334085"/>
      </p:ext>
    </p:extLst>
  </p:cSld>
  <p:clrMapOvr>
    <a:masterClrMapping/>
  </p:clrMapOvr>
  <p:transition>
    <p:fad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311" y="205151"/>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1296" y="206573"/>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311" y="1077553"/>
            <a:ext cx="3079865" cy="3519382"/>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59856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55"/>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394679" indent="0">
              <a:buNone/>
              <a:defRPr sz="2800"/>
            </a:lvl2pPr>
            <a:lvl3pPr marL="789360" indent="0">
              <a:buNone/>
              <a:defRPr sz="2500"/>
            </a:lvl3pPr>
            <a:lvl4pPr marL="1184052" indent="0">
              <a:buNone/>
              <a:defRPr sz="1900"/>
            </a:lvl4pPr>
            <a:lvl5pPr marL="1578742" indent="0">
              <a:buNone/>
              <a:defRPr sz="1900"/>
            </a:lvl5pPr>
            <a:lvl6pPr marL="1973465" indent="0">
              <a:buNone/>
              <a:defRPr sz="1900"/>
            </a:lvl6pPr>
            <a:lvl7pPr marL="2368132" indent="0">
              <a:buNone/>
              <a:defRPr sz="1900"/>
            </a:lvl7pPr>
            <a:lvl8pPr marL="2762775" indent="0">
              <a:buNone/>
              <a:defRPr sz="1900"/>
            </a:lvl8pPr>
            <a:lvl9pPr marL="3157475" indent="0">
              <a:buNone/>
              <a:defRPr sz="1900"/>
            </a:lvl9pPr>
          </a:lstStyle>
          <a:p>
            <a:endParaRPr lang="zh-CN" altLang="en-US"/>
          </a:p>
        </p:txBody>
      </p:sp>
      <p:sp>
        <p:nvSpPr>
          <p:cNvPr id="4" name="文本占位符 3"/>
          <p:cNvSpPr>
            <a:spLocks noGrp="1"/>
          </p:cNvSpPr>
          <p:nvPr>
            <p:ph type="body" sz="half" idx="2"/>
          </p:nvPr>
        </p:nvSpPr>
        <p:spPr>
          <a:xfrm>
            <a:off x="1834917" y="4027642"/>
            <a:ext cx="5616893" cy="603834"/>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211173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928838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5729"/>
            <a:ext cx="2106335" cy="329309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9291" y="155729"/>
            <a:ext cx="6162979" cy="329309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636281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313"/>
            <a:ext cx="7957265" cy="110286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solidFill>
                  <a:schemeClr val="tx1">
                    <a:tint val="75000"/>
                  </a:schemeClr>
                </a:solidFill>
              </a:defRPr>
            </a:lvl1pPr>
            <a:lvl2pPr marL="410176" indent="0" algn="ctr">
              <a:buNone/>
              <a:defRPr>
                <a:solidFill>
                  <a:schemeClr val="tx1">
                    <a:tint val="75000"/>
                  </a:schemeClr>
                </a:solidFill>
              </a:defRPr>
            </a:lvl2pPr>
            <a:lvl3pPr marL="820385" indent="0" algn="ctr">
              <a:buNone/>
              <a:defRPr>
                <a:solidFill>
                  <a:schemeClr val="tx1">
                    <a:tint val="75000"/>
                  </a:schemeClr>
                </a:solidFill>
              </a:defRPr>
            </a:lvl3pPr>
            <a:lvl4pPr marL="1230564" indent="0" algn="ctr">
              <a:buNone/>
              <a:defRPr>
                <a:solidFill>
                  <a:schemeClr val="tx1">
                    <a:tint val="75000"/>
                  </a:schemeClr>
                </a:solidFill>
              </a:defRPr>
            </a:lvl4pPr>
            <a:lvl5pPr marL="1640750" indent="0" algn="ctr">
              <a:buNone/>
              <a:defRPr>
                <a:solidFill>
                  <a:schemeClr val="tx1">
                    <a:tint val="75000"/>
                  </a:schemeClr>
                </a:solidFill>
              </a:defRPr>
            </a:lvl5pPr>
            <a:lvl6pPr marL="2050960" indent="0" algn="ctr">
              <a:buNone/>
              <a:defRPr>
                <a:solidFill>
                  <a:schemeClr val="tx1">
                    <a:tint val="75000"/>
                  </a:schemeClr>
                </a:solidFill>
              </a:defRPr>
            </a:lvl6pPr>
            <a:lvl7pPr marL="2461155" indent="0" algn="ctr">
              <a:buNone/>
              <a:defRPr>
                <a:solidFill>
                  <a:schemeClr val="tx1">
                    <a:tint val="75000"/>
                  </a:schemeClr>
                </a:solidFill>
              </a:defRPr>
            </a:lvl7pPr>
            <a:lvl8pPr marL="2871303" indent="0" algn="ctr">
              <a:buNone/>
              <a:defRPr>
                <a:solidFill>
                  <a:schemeClr val="tx1">
                    <a:tint val="75000"/>
                  </a:schemeClr>
                </a:solidFill>
              </a:defRPr>
            </a:lvl8pPr>
            <a:lvl9pPr marL="3281537"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146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811995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6"/>
            <a:ext cx="7957265" cy="1021872"/>
          </a:xfrm>
        </p:spPr>
        <p:txBody>
          <a:bodyPr anchor="t"/>
          <a:lstStyle>
            <a:lvl1pPr algn="l">
              <a:defRPr sz="41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2000">
                <a:solidFill>
                  <a:schemeClr val="tx1">
                    <a:tint val="75000"/>
                  </a:schemeClr>
                </a:solidFill>
              </a:defRPr>
            </a:lvl1pPr>
            <a:lvl2pPr marL="410176" indent="0">
              <a:buNone/>
              <a:defRPr sz="1800">
                <a:solidFill>
                  <a:schemeClr val="tx1">
                    <a:tint val="75000"/>
                  </a:schemeClr>
                </a:solidFill>
              </a:defRPr>
            </a:lvl2pPr>
            <a:lvl3pPr marL="820385" indent="0">
              <a:buNone/>
              <a:defRPr sz="1600">
                <a:solidFill>
                  <a:schemeClr val="tx1">
                    <a:tint val="75000"/>
                  </a:schemeClr>
                </a:solidFill>
              </a:defRPr>
            </a:lvl3pPr>
            <a:lvl4pPr marL="1230564" indent="0">
              <a:buNone/>
              <a:defRPr sz="1400">
                <a:solidFill>
                  <a:schemeClr val="tx1">
                    <a:tint val="75000"/>
                  </a:schemeClr>
                </a:solidFill>
              </a:defRPr>
            </a:lvl4pPr>
            <a:lvl5pPr marL="1640750" indent="0">
              <a:buNone/>
              <a:defRPr sz="1400">
                <a:solidFill>
                  <a:schemeClr val="tx1">
                    <a:tint val="75000"/>
                  </a:schemeClr>
                </a:solidFill>
              </a:defRPr>
            </a:lvl5pPr>
            <a:lvl6pPr marL="2050960" indent="0">
              <a:buNone/>
              <a:defRPr sz="1400">
                <a:solidFill>
                  <a:schemeClr val="tx1">
                    <a:tint val="75000"/>
                  </a:schemeClr>
                </a:solidFill>
              </a:defRPr>
            </a:lvl6pPr>
            <a:lvl7pPr marL="2461155" indent="0">
              <a:buNone/>
              <a:defRPr sz="1400">
                <a:solidFill>
                  <a:schemeClr val="tx1">
                    <a:tint val="75000"/>
                  </a:schemeClr>
                </a:solidFill>
              </a:defRPr>
            </a:lvl7pPr>
            <a:lvl8pPr marL="2871303" indent="0">
              <a:buNone/>
              <a:defRPr sz="1400">
                <a:solidFill>
                  <a:schemeClr val="tx1">
                    <a:tint val="75000"/>
                  </a:schemeClr>
                </a:solidFill>
              </a:defRPr>
            </a:lvl8pPr>
            <a:lvl9pPr marL="3281537"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377366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866698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96" y="206280"/>
            <a:ext cx="8425339" cy="85751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0"/>
            <a:ext cx="4136283" cy="479970"/>
          </a:xfrm>
        </p:spPr>
        <p:txBody>
          <a:bodyPr anchor="b"/>
          <a:lstStyle>
            <a:lvl1pPr marL="0" indent="0">
              <a:buNone/>
              <a:defRPr sz="2400" b="1"/>
            </a:lvl1pPr>
            <a:lvl2pPr marL="410176" indent="0">
              <a:buNone/>
              <a:defRPr sz="2000" b="1"/>
            </a:lvl2pPr>
            <a:lvl3pPr marL="820385" indent="0">
              <a:buNone/>
              <a:defRPr sz="1800" b="1"/>
            </a:lvl3pPr>
            <a:lvl4pPr marL="1230564" indent="0">
              <a:buNone/>
              <a:defRPr sz="1600" b="1"/>
            </a:lvl4pPr>
            <a:lvl5pPr marL="1640750" indent="0">
              <a:buNone/>
              <a:defRPr sz="1600" b="1"/>
            </a:lvl5pPr>
            <a:lvl6pPr marL="2050960" indent="0">
              <a:buNone/>
              <a:defRPr sz="1600" b="1"/>
            </a:lvl6pPr>
            <a:lvl7pPr marL="2461155" indent="0">
              <a:buNone/>
              <a:defRPr sz="1600" b="1"/>
            </a:lvl7pPr>
            <a:lvl8pPr marL="2871303" indent="0">
              <a:buNone/>
              <a:defRPr sz="1600" b="1"/>
            </a:lvl8pPr>
            <a:lvl9pPr marL="3281537"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3059"/>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14" y="1151690"/>
            <a:ext cx="4137908" cy="479970"/>
          </a:xfrm>
        </p:spPr>
        <p:txBody>
          <a:bodyPr anchor="b"/>
          <a:lstStyle>
            <a:lvl1pPr marL="0" indent="0">
              <a:buNone/>
              <a:defRPr sz="2400" b="1"/>
            </a:lvl1pPr>
            <a:lvl2pPr marL="410176" indent="0">
              <a:buNone/>
              <a:defRPr sz="2000" b="1"/>
            </a:lvl2pPr>
            <a:lvl3pPr marL="820385" indent="0">
              <a:buNone/>
              <a:defRPr sz="1800" b="1"/>
            </a:lvl3pPr>
            <a:lvl4pPr marL="1230564" indent="0">
              <a:buNone/>
              <a:defRPr sz="1600" b="1"/>
            </a:lvl4pPr>
            <a:lvl5pPr marL="1640750" indent="0">
              <a:buNone/>
              <a:defRPr sz="1600" b="1"/>
            </a:lvl5pPr>
            <a:lvl6pPr marL="2050960" indent="0">
              <a:buNone/>
              <a:defRPr sz="1600" b="1"/>
            </a:lvl6pPr>
            <a:lvl7pPr marL="2461155" indent="0">
              <a:buNone/>
              <a:defRPr sz="1600" b="1"/>
            </a:lvl7pPr>
            <a:lvl8pPr marL="2871303" indent="0">
              <a:buNone/>
              <a:defRPr sz="1600" b="1"/>
            </a:lvl8pPr>
            <a:lvl9pPr marL="3281537"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14" y="1633059"/>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206029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5114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0512016"/>
      </p:ext>
    </p:extLst>
  </p:cSld>
  <p:clrMapOvr>
    <a:masterClrMapping/>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011738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201" y="205148"/>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231"/>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201" y="1078422"/>
            <a:ext cx="3079865" cy="3519383"/>
          </a:xfrm>
        </p:spPr>
        <p:txBody>
          <a:bodyPr/>
          <a:lstStyle>
            <a:lvl1pPr marL="0" indent="0">
              <a:buNone/>
              <a:defRPr sz="1400"/>
            </a:lvl1pPr>
            <a:lvl2pPr marL="410176" indent="0">
              <a:buNone/>
              <a:defRPr sz="1200"/>
            </a:lvl2pPr>
            <a:lvl3pPr marL="820385" indent="0">
              <a:buNone/>
              <a:defRPr sz="1000"/>
            </a:lvl3pPr>
            <a:lvl4pPr marL="1230564" indent="0">
              <a:buNone/>
              <a:defRPr sz="900"/>
            </a:lvl4pPr>
            <a:lvl5pPr marL="1640750" indent="0">
              <a:buNone/>
              <a:defRPr sz="900"/>
            </a:lvl5pPr>
            <a:lvl6pPr marL="2050960" indent="0">
              <a:buNone/>
              <a:defRPr sz="900"/>
            </a:lvl6pPr>
            <a:lvl7pPr marL="2461155" indent="0">
              <a:buNone/>
              <a:defRPr sz="900"/>
            </a:lvl7pPr>
            <a:lvl8pPr marL="2871303" indent="0">
              <a:buNone/>
              <a:defRPr sz="900"/>
            </a:lvl8pPr>
            <a:lvl9pPr marL="328153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43537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92"/>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410176" indent="0">
              <a:buNone/>
              <a:defRPr sz="2800"/>
            </a:lvl2pPr>
            <a:lvl3pPr marL="820385" indent="0">
              <a:buNone/>
              <a:defRPr sz="2400"/>
            </a:lvl3pPr>
            <a:lvl4pPr marL="1230564" indent="0">
              <a:buNone/>
              <a:defRPr sz="2000"/>
            </a:lvl4pPr>
            <a:lvl5pPr marL="1640750" indent="0">
              <a:buNone/>
              <a:defRPr sz="2000"/>
            </a:lvl5pPr>
            <a:lvl6pPr marL="2050960" indent="0">
              <a:buNone/>
              <a:defRPr sz="2000"/>
            </a:lvl6pPr>
            <a:lvl7pPr marL="2461155" indent="0">
              <a:buNone/>
              <a:defRPr sz="2000"/>
            </a:lvl7pPr>
            <a:lvl8pPr marL="2871303" indent="0">
              <a:buNone/>
              <a:defRPr sz="2000"/>
            </a:lvl8pPr>
            <a:lvl9pPr marL="3281537" indent="0">
              <a:buNone/>
              <a:defRPr sz="2000"/>
            </a:lvl9pPr>
          </a:lstStyle>
          <a:p>
            <a:endParaRPr lang="zh-CN" altLang="en-US"/>
          </a:p>
        </p:txBody>
      </p:sp>
      <p:sp>
        <p:nvSpPr>
          <p:cNvPr id="4" name="文本占位符 3"/>
          <p:cNvSpPr>
            <a:spLocks noGrp="1"/>
          </p:cNvSpPr>
          <p:nvPr>
            <p:ph type="body" sz="half" idx="2"/>
          </p:nvPr>
        </p:nvSpPr>
        <p:spPr>
          <a:xfrm>
            <a:off x="1834917" y="4028790"/>
            <a:ext cx="5616893" cy="603833"/>
          </a:xfrm>
        </p:spPr>
        <p:txBody>
          <a:bodyPr/>
          <a:lstStyle>
            <a:lvl1pPr marL="0" indent="0">
              <a:buNone/>
              <a:defRPr sz="1400"/>
            </a:lvl1pPr>
            <a:lvl2pPr marL="410176" indent="0">
              <a:buNone/>
              <a:defRPr sz="1200"/>
            </a:lvl2pPr>
            <a:lvl3pPr marL="820385" indent="0">
              <a:buNone/>
              <a:defRPr sz="1000"/>
            </a:lvl3pPr>
            <a:lvl4pPr marL="1230564" indent="0">
              <a:buNone/>
              <a:defRPr sz="900"/>
            </a:lvl4pPr>
            <a:lvl5pPr marL="1640750" indent="0">
              <a:buNone/>
              <a:defRPr sz="900"/>
            </a:lvl5pPr>
            <a:lvl6pPr marL="2050960" indent="0">
              <a:buNone/>
              <a:defRPr sz="900"/>
            </a:lvl6pPr>
            <a:lvl7pPr marL="2461155" indent="0">
              <a:buNone/>
              <a:defRPr sz="900"/>
            </a:lvl7pPr>
            <a:lvl8pPr marL="2871303" indent="0">
              <a:buNone/>
              <a:defRPr sz="900"/>
            </a:lvl8pPr>
            <a:lvl9pPr marL="3281537"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45494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362918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6581"/>
            <a:ext cx="2106335"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156581"/>
            <a:ext cx="616298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672561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754"/>
            <a:ext cx="7957265"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lvl1pPr>
            <a:lvl2pPr marL="448489" indent="0" algn="ctr">
              <a:buNone/>
              <a:defRPr/>
            </a:lvl2pPr>
            <a:lvl3pPr marL="896990" indent="0" algn="ctr">
              <a:buNone/>
              <a:defRPr/>
            </a:lvl3pPr>
            <a:lvl4pPr marL="1345485" indent="0" algn="ctr">
              <a:buNone/>
              <a:defRPr/>
            </a:lvl4pPr>
            <a:lvl5pPr marL="1793983" indent="0" algn="ctr">
              <a:buNone/>
              <a:defRPr/>
            </a:lvl5pPr>
            <a:lvl6pPr marL="2242481" indent="0" algn="ctr">
              <a:buNone/>
              <a:defRPr/>
            </a:lvl6pPr>
            <a:lvl7pPr marL="2690973" indent="0" algn="ctr">
              <a:buNone/>
              <a:defRPr/>
            </a:lvl7pPr>
            <a:lvl8pPr marL="3139465" indent="0" algn="ctr">
              <a:buNone/>
              <a:defRPr/>
            </a:lvl8pPr>
            <a:lvl9pPr marL="3587964"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4D04773-257E-4664-923D-4EF8BA6261D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1688453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3809D45-D9C3-44A5-A018-192B7ECD0A6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528472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377"/>
            <a:ext cx="7957265" cy="1021871"/>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0712"/>
            <a:ext cx="7957265" cy="1125487"/>
          </a:xfrm>
        </p:spPr>
        <p:txBody>
          <a:bodyPr anchor="b"/>
          <a:lstStyle>
            <a:lvl1pPr marL="0" indent="0">
              <a:buNone/>
              <a:defRPr sz="2000"/>
            </a:lvl1pPr>
            <a:lvl2pPr marL="448489" indent="0">
              <a:buNone/>
              <a:defRPr sz="1800"/>
            </a:lvl2pPr>
            <a:lvl3pPr marL="896990" indent="0">
              <a:buNone/>
              <a:defRPr sz="1600"/>
            </a:lvl3pPr>
            <a:lvl4pPr marL="1345485" indent="0">
              <a:buNone/>
              <a:defRPr sz="1400"/>
            </a:lvl4pPr>
            <a:lvl5pPr marL="1793983" indent="0">
              <a:buNone/>
              <a:defRPr sz="1400"/>
            </a:lvl5pPr>
            <a:lvl6pPr marL="2242481" indent="0">
              <a:buNone/>
              <a:defRPr sz="1400"/>
            </a:lvl6pPr>
            <a:lvl7pPr marL="2690973" indent="0">
              <a:buNone/>
              <a:defRPr sz="1400"/>
            </a:lvl7pPr>
            <a:lvl8pPr marL="3139465" indent="0">
              <a:buNone/>
              <a:defRPr sz="1400"/>
            </a:lvl8pPr>
            <a:lvl9pPr marL="3587964"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D23B677-FEF5-4A6F-970C-946F707F020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9322921"/>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1200522"/>
            <a:ext cx="4134657"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1200522"/>
            <a:ext cx="4134657"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8B94946-F0CB-4E3C-861F-70D73544D52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52427620"/>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1"/>
            <a:ext cx="4136283" cy="479970"/>
          </a:xfrm>
        </p:spPr>
        <p:txBody>
          <a:bodyPr anchor="b"/>
          <a:lstStyle>
            <a:lvl1pPr marL="0" indent="0">
              <a:buNone/>
              <a:defRPr sz="2400" b="1"/>
            </a:lvl1pPr>
            <a:lvl2pPr marL="448489" indent="0">
              <a:buNone/>
              <a:defRPr sz="2000" b="1"/>
            </a:lvl2pPr>
            <a:lvl3pPr marL="896990" indent="0">
              <a:buNone/>
              <a:defRPr sz="1800" b="1"/>
            </a:lvl3pPr>
            <a:lvl4pPr marL="1345485" indent="0">
              <a:buNone/>
              <a:defRPr sz="1600" b="1"/>
            </a:lvl4pPr>
            <a:lvl5pPr marL="1793983" indent="0">
              <a:buNone/>
              <a:defRPr sz="1600" b="1"/>
            </a:lvl5pPr>
            <a:lvl6pPr marL="2242481" indent="0">
              <a:buNone/>
              <a:defRPr sz="1600" b="1"/>
            </a:lvl6pPr>
            <a:lvl7pPr marL="2690973" indent="0">
              <a:buNone/>
              <a:defRPr sz="1600" b="1"/>
            </a:lvl7pPr>
            <a:lvl8pPr marL="3139465" indent="0">
              <a:buNone/>
              <a:defRPr sz="1600" b="1"/>
            </a:lvl8pPr>
            <a:lvl9pPr marL="358796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1851"/>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14" y="1151691"/>
            <a:ext cx="4137908" cy="479970"/>
          </a:xfrm>
        </p:spPr>
        <p:txBody>
          <a:bodyPr anchor="b"/>
          <a:lstStyle>
            <a:lvl1pPr marL="0" indent="0">
              <a:buNone/>
              <a:defRPr sz="2400" b="1"/>
            </a:lvl1pPr>
            <a:lvl2pPr marL="448489" indent="0">
              <a:buNone/>
              <a:defRPr sz="2000" b="1"/>
            </a:lvl2pPr>
            <a:lvl3pPr marL="896990" indent="0">
              <a:buNone/>
              <a:defRPr sz="1800" b="1"/>
            </a:lvl3pPr>
            <a:lvl4pPr marL="1345485" indent="0">
              <a:buNone/>
              <a:defRPr sz="1600" b="1"/>
            </a:lvl4pPr>
            <a:lvl5pPr marL="1793983" indent="0">
              <a:buNone/>
              <a:defRPr sz="1600" b="1"/>
            </a:lvl5pPr>
            <a:lvl6pPr marL="2242481" indent="0">
              <a:buNone/>
              <a:defRPr sz="1600" b="1"/>
            </a:lvl6pPr>
            <a:lvl7pPr marL="2690973" indent="0">
              <a:buNone/>
              <a:defRPr sz="1600" b="1"/>
            </a:lvl7pPr>
            <a:lvl8pPr marL="3139465" indent="0">
              <a:buNone/>
              <a:defRPr sz="1600" b="1"/>
            </a:lvl8pPr>
            <a:lvl9pPr marL="358796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14" y="1631851"/>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13AB6FE8-EFA6-4E39-BEBA-C3E95719A3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069057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0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3121475"/>
      </p:ext>
    </p:extLst>
  </p:cSld>
  <p:clrMapOvr>
    <a:masterClrMapping/>
  </p:clrMapOvr>
  <p:transition>
    <p:fad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B87D0C5A-FA7F-4C18-98E9-4C9D5B98B54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27867636"/>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86D37393-FD32-4725-86A6-E34C8400FFC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9812563"/>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376" y="205111"/>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032"/>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376" y="1076840"/>
            <a:ext cx="3079865" cy="3519383"/>
          </a:xfrm>
        </p:spPr>
        <p:txBody>
          <a:bodyPr/>
          <a:lstStyle>
            <a:lvl1pPr marL="0" indent="0">
              <a:buNone/>
              <a:defRPr sz="1400"/>
            </a:lvl1pPr>
            <a:lvl2pPr marL="448489" indent="0">
              <a:buNone/>
              <a:defRPr sz="1200"/>
            </a:lvl2pPr>
            <a:lvl3pPr marL="896990" indent="0">
              <a:buNone/>
              <a:defRPr sz="1000"/>
            </a:lvl3pPr>
            <a:lvl4pPr marL="1345485" indent="0">
              <a:buNone/>
              <a:defRPr sz="900"/>
            </a:lvl4pPr>
            <a:lvl5pPr marL="1793983" indent="0">
              <a:buNone/>
              <a:defRPr sz="900"/>
            </a:lvl5pPr>
            <a:lvl6pPr marL="2242481" indent="0">
              <a:buNone/>
              <a:defRPr sz="900"/>
            </a:lvl6pPr>
            <a:lvl7pPr marL="2690973" indent="0">
              <a:buNone/>
              <a:defRPr sz="900"/>
            </a:lvl7pPr>
            <a:lvl8pPr marL="3139465" indent="0">
              <a:buNone/>
              <a:defRPr sz="900"/>
            </a:lvl8pPr>
            <a:lvl9pPr marL="35879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F07990B-2E52-4F1E-81CD-BD4F9BE73D5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712794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1754"/>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59915"/>
            <a:ext cx="5616893" cy="3087053"/>
          </a:xfrm>
        </p:spPr>
        <p:txBody>
          <a:bodyPr/>
          <a:lstStyle>
            <a:lvl1pPr marL="0" indent="0">
              <a:buNone/>
              <a:defRPr sz="3200"/>
            </a:lvl1pPr>
            <a:lvl2pPr marL="448489" indent="0">
              <a:buNone/>
              <a:defRPr sz="2800"/>
            </a:lvl2pPr>
            <a:lvl3pPr marL="896990" indent="0">
              <a:buNone/>
              <a:defRPr sz="2400"/>
            </a:lvl3pPr>
            <a:lvl4pPr marL="1345485" indent="0">
              <a:buNone/>
              <a:defRPr sz="2000"/>
            </a:lvl4pPr>
            <a:lvl5pPr marL="1793983" indent="0">
              <a:buNone/>
              <a:defRPr sz="2000"/>
            </a:lvl5pPr>
            <a:lvl6pPr marL="2242481" indent="0">
              <a:buNone/>
              <a:defRPr sz="2000"/>
            </a:lvl6pPr>
            <a:lvl7pPr marL="2690973" indent="0">
              <a:buNone/>
              <a:defRPr sz="2000"/>
            </a:lvl7pPr>
            <a:lvl8pPr marL="3139465" indent="0">
              <a:buNone/>
              <a:defRPr sz="2000"/>
            </a:lvl8pPr>
            <a:lvl9pPr marL="3587964" indent="0">
              <a:buNone/>
              <a:defRPr sz="2000"/>
            </a:lvl9pPr>
          </a:lstStyle>
          <a:p>
            <a:endParaRPr lang="zh-CN" altLang="en-US"/>
          </a:p>
        </p:txBody>
      </p:sp>
      <p:sp>
        <p:nvSpPr>
          <p:cNvPr id="4" name="文本占位符 3"/>
          <p:cNvSpPr>
            <a:spLocks noGrp="1"/>
          </p:cNvSpPr>
          <p:nvPr>
            <p:ph type="body" sz="half" idx="2"/>
          </p:nvPr>
        </p:nvSpPr>
        <p:spPr>
          <a:xfrm>
            <a:off x="1834917" y="4027188"/>
            <a:ext cx="5616893" cy="603833"/>
          </a:xfrm>
        </p:spPr>
        <p:txBody>
          <a:bodyPr/>
          <a:lstStyle>
            <a:lvl1pPr marL="0" indent="0">
              <a:buNone/>
              <a:defRPr sz="1400"/>
            </a:lvl1pPr>
            <a:lvl2pPr marL="448489" indent="0">
              <a:buNone/>
              <a:defRPr sz="1200"/>
            </a:lvl2pPr>
            <a:lvl3pPr marL="896990" indent="0">
              <a:buNone/>
              <a:defRPr sz="1000"/>
            </a:lvl3pPr>
            <a:lvl4pPr marL="1345485" indent="0">
              <a:buNone/>
              <a:defRPr sz="900"/>
            </a:lvl4pPr>
            <a:lvl5pPr marL="1793983" indent="0">
              <a:buNone/>
              <a:defRPr sz="900"/>
            </a:lvl5pPr>
            <a:lvl6pPr marL="2242481" indent="0">
              <a:buNone/>
              <a:defRPr sz="900"/>
            </a:lvl6pPr>
            <a:lvl7pPr marL="2690973" indent="0">
              <a:buNone/>
              <a:defRPr sz="900"/>
            </a:lvl7pPr>
            <a:lvl8pPr marL="3139465" indent="0">
              <a:buNone/>
              <a:defRPr sz="900"/>
            </a:lvl8pPr>
            <a:lvl9pPr marL="358796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A4ACEF3-EDEB-43F4-BA55-0C37E57B6B9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62645828"/>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220939C-FAEE-4599-A44D-4AD934E808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4954475"/>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206484"/>
            <a:ext cx="2106335" cy="438999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206484"/>
            <a:ext cx="6162980" cy="43899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B0E7172-C275-4551-961D-B4DB0C6ACD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17884189"/>
      </p:ext>
    </p:extLst>
  </p:cSld>
  <p:clrMapOvr>
    <a:masterClrMapping/>
  </p:clrMapOvr>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133" y="1598313"/>
            <a:ext cx="7957265" cy="110286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04223" y="2915550"/>
            <a:ext cx="6553042" cy="1314856"/>
          </a:xfrm>
        </p:spPr>
        <p:txBody>
          <a:bodyPr/>
          <a:lstStyle>
            <a:lvl1pPr marL="0" indent="0" algn="ctr">
              <a:buNone/>
              <a:defRPr>
                <a:solidFill>
                  <a:schemeClr val="tx1">
                    <a:tint val="75000"/>
                  </a:schemeClr>
                </a:solidFill>
              </a:defRPr>
            </a:lvl1pPr>
            <a:lvl2pPr marL="425577" indent="0" algn="ctr">
              <a:buNone/>
              <a:defRPr>
                <a:solidFill>
                  <a:schemeClr val="tx1">
                    <a:tint val="75000"/>
                  </a:schemeClr>
                </a:solidFill>
              </a:defRPr>
            </a:lvl2pPr>
            <a:lvl3pPr marL="851176" indent="0" algn="ctr">
              <a:buNone/>
              <a:defRPr>
                <a:solidFill>
                  <a:schemeClr val="tx1">
                    <a:tint val="75000"/>
                  </a:schemeClr>
                </a:solidFill>
              </a:defRPr>
            </a:lvl3pPr>
            <a:lvl4pPr marL="1276771" indent="0" algn="ctr">
              <a:buNone/>
              <a:defRPr>
                <a:solidFill>
                  <a:schemeClr val="tx1">
                    <a:tint val="75000"/>
                  </a:schemeClr>
                </a:solidFill>
              </a:defRPr>
            </a:lvl4pPr>
            <a:lvl5pPr marL="1702346" indent="0" algn="ctr">
              <a:buNone/>
              <a:defRPr>
                <a:solidFill>
                  <a:schemeClr val="tx1">
                    <a:tint val="75000"/>
                  </a:schemeClr>
                </a:solidFill>
              </a:defRPr>
            </a:lvl5pPr>
            <a:lvl6pPr marL="2127951" indent="0" algn="ctr">
              <a:buNone/>
              <a:defRPr>
                <a:solidFill>
                  <a:schemeClr val="tx1">
                    <a:tint val="75000"/>
                  </a:schemeClr>
                </a:solidFill>
              </a:defRPr>
            </a:lvl6pPr>
            <a:lvl7pPr marL="2553530" indent="0" algn="ctr">
              <a:buNone/>
              <a:defRPr>
                <a:solidFill>
                  <a:schemeClr val="tx1">
                    <a:tint val="75000"/>
                  </a:schemeClr>
                </a:solidFill>
              </a:defRPr>
            </a:lvl7pPr>
            <a:lvl8pPr marL="2979110" indent="0" algn="ctr">
              <a:buNone/>
              <a:defRPr>
                <a:solidFill>
                  <a:schemeClr val="tx1">
                    <a:tint val="75000"/>
                  </a:schemeClr>
                </a:solidFill>
              </a:defRPr>
            </a:lvl8pPr>
            <a:lvl9pPr marL="340472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096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594196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9495" y="3306196"/>
            <a:ext cx="7957265" cy="1021872"/>
          </a:xfrm>
        </p:spPr>
        <p:txBody>
          <a:bodyPr anchor="t"/>
          <a:lstStyle>
            <a:lvl1pPr algn="l">
              <a:defRPr sz="41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9495" y="2181519"/>
            <a:ext cx="7957265" cy="1125488"/>
          </a:xfrm>
        </p:spPr>
        <p:txBody>
          <a:bodyPr anchor="b"/>
          <a:lstStyle>
            <a:lvl1pPr marL="0" indent="0">
              <a:buNone/>
              <a:defRPr sz="2000">
                <a:solidFill>
                  <a:schemeClr val="tx1">
                    <a:tint val="75000"/>
                  </a:schemeClr>
                </a:solidFill>
              </a:defRPr>
            </a:lvl1pPr>
            <a:lvl2pPr marL="425577" indent="0">
              <a:buNone/>
              <a:defRPr sz="1800">
                <a:solidFill>
                  <a:schemeClr val="tx1">
                    <a:tint val="75000"/>
                  </a:schemeClr>
                </a:solidFill>
              </a:defRPr>
            </a:lvl2pPr>
            <a:lvl3pPr marL="851176" indent="0">
              <a:buNone/>
              <a:defRPr sz="1600">
                <a:solidFill>
                  <a:schemeClr val="tx1">
                    <a:tint val="75000"/>
                  </a:schemeClr>
                </a:solidFill>
              </a:defRPr>
            </a:lvl3pPr>
            <a:lvl4pPr marL="1276771" indent="0">
              <a:buNone/>
              <a:defRPr sz="1400">
                <a:solidFill>
                  <a:schemeClr val="tx1">
                    <a:tint val="75000"/>
                  </a:schemeClr>
                </a:solidFill>
              </a:defRPr>
            </a:lvl4pPr>
            <a:lvl5pPr marL="1702346" indent="0">
              <a:buNone/>
              <a:defRPr sz="1400">
                <a:solidFill>
                  <a:schemeClr val="tx1">
                    <a:tint val="75000"/>
                  </a:schemeClr>
                </a:solidFill>
              </a:defRPr>
            </a:lvl5pPr>
            <a:lvl6pPr marL="2127951" indent="0">
              <a:buNone/>
              <a:defRPr sz="1400">
                <a:solidFill>
                  <a:schemeClr val="tx1">
                    <a:tint val="75000"/>
                  </a:schemeClr>
                </a:solidFill>
              </a:defRPr>
            </a:lvl6pPr>
            <a:lvl7pPr marL="2553530" indent="0">
              <a:buNone/>
              <a:defRPr sz="1400">
                <a:solidFill>
                  <a:schemeClr val="tx1">
                    <a:tint val="75000"/>
                  </a:schemeClr>
                </a:solidFill>
              </a:defRPr>
            </a:lvl7pPr>
            <a:lvl8pPr marL="2979110" indent="0">
              <a:buNone/>
              <a:defRPr sz="1400">
                <a:solidFill>
                  <a:schemeClr val="tx1">
                    <a:tint val="75000"/>
                  </a:schemeClr>
                </a:solidFill>
              </a:defRPr>
            </a:lvl8pPr>
            <a:lvl9pPr marL="3404729"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525503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096"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8778" y="900391"/>
            <a:ext cx="4134657"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538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0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8008510"/>
      </p:ext>
    </p:extLst>
  </p:cSld>
  <p:clrMapOvr>
    <a:masterClrMapping/>
  </p:clrMapOvr>
  <p:transition>
    <p:fad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68096" y="206280"/>
            <a:ext cx="8425339" cy="85751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4" y="1151690"/>
            <a:ext cx="4136283" cy="479970"/>
          </a:xfrm>
        </p:spPr>
        <p:txBody>
          <a:bodyPr anchor="b"/>
          <a:lstStyle>
            <a:lvl1pPr marL="0" indent="0">
              <a:buNone/>
              <a:defRPr sz="2400" b="1"/>
            </a:lvl1pPr>
            <a:lvl2pPr marL="425577" indent="0">
              <a:buNone/>
              <a:defRPr sz="2000" b="1"/>
            </a:lvl2pPr>
            <a:lvl3pPr marL="851176" indent="0">
              <a:buNone/>
              <a:defRPr sz="1800" b="1"/>
            </a:lvl3pPr>
            <a:lvl4pPr marL="1276771" indent="0">
              <a:buNone/>
              <a:defRPr sz="1600" b="1"/>
            </a:lvl4pPr>
            <a:lvl5pPr marL="1702346" indent="0">
              <a:buNone/>
              <a:defRPr sz="1600" b="1"/>
            </a:lvl5pPr>
            <a:lvl6pPr marL="2127951" indent="0">
              <a:buNone/>
              <a:defRPr sz="1600" b="1"/>
            </a:lvl6pPr>
            <a:lvl7pPr marL="2553530" indent="0">
              <a:buNone/>
              <a:defRPr sz="1600" b="1"/>
            </a:lvl7pPr>
            <a:lvl8pPr marL="2979110" indent="0">
              <a:buNone/>
              <a:defRPr sz="1600" b="1"/>
            </a:lvl8pPr>
            <a:lvl9pPr marL="3404729"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68074" y="1633050"/>
            <a:ext cx="4136283"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755514" y="1151690"/>
            <a:ext cx="4137908" cy="479970"/>
          </a:xfrm>
        </p:spPr>
        <p:txBody>
          <a:bodyPr anchor="b"/>
          <a:lstStyle>
            <a:lvl1pPr marL="0" indent="0">
              <a:buNone/>
              <a:defRPr sz="2400" b="1"/>
            </a:lvl1pPr>
            <a:lvl2pPr marL="425577" indent="0">
              <a:buNone/>
              <a:defRPr sz="2000" b="1"/>
            </a:lvl2pPr>
            <a:lvl3pPr marL="851176" indent="0">
              <a:buNone/>
              <a:defRPr sz="1800" b="1"/>
            </a:lvl3pPr>
            <a:lvl4pPr marL="1276771" indent="0">
              <a:buNone/>
              <a:defRPr sz="1600" b="1"/>
            </a:lvl4pPr>
            <a:lvl5pPr marL="1702346" indent="0">
              <a:buNone/>
              <a:defRPr sz="1600" b="1"/>
            </a:lvl5pPr>
            <a:lvl6pPr marL="2127951" indent="0">
              <a:buNone/>
              <a:defRPr sz="1600" b="1"/>
            </a:lvl6pPr>
            <a:lvl7pPr marL="2553530" indent="0">
              <a:buNone/>
              <a:defRPr sz="1600" b="1"/>
            </a:lvl7pPr>
            <a:lvl8pPr marL="2979110" indent="0">
              <a:buNone/>
              <a:defRPr sz="1600" b="1"/>
            </a:lvl8pPr>
            <a:lvl9pPr marL="3404729"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755514" y="1633050"/>
            <a:ext cx="413790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464571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418533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963416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8916" y="205148"/>
            <a:ext cx="3079865"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0082" y="205231"/>
            <a:ext cx="5233332"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8916" y="1078136"/>
            <a:ext cx="3079865" cy="3519383"/>
          </a:xfrm>
        </p:spPr>
        <p:txBody>
          <a:bodyPr/>
          <a:lstStyle>
            <a:lvl1pPr marL="0" indent="0">
              <a:buNone/>
              <a:defRPr sz="1400"/>
            </a:lvl1pPr>
            <a:lvl2pPr marL="425577" indent="0">
              <a:buNone/>
              <a:defRPr sz="1200"/>
            </a:lvl2pPr>
            <a:lvl3pPr marL="851176" indent="0">
              <a:buNone/>
              <a:defRPr sz="1000"/>
            </a:lvl3pPr>
            <a:lvl4pPr marL="1276771" indent="0">
              <a:buNone/>
              <a:defRPr sz="900"/>
            </a:lvl4pPr>
            <a:lvl5pPr marL="1702346" indent="0">
              <a:buNone/>
              <a:defRPr sz="900"/>
            </a:lvl5pPr>
            <a:lvl6pPr marL="2127951" indent="0">
              <a:buNone/>
              <a:defRPr sz="900"/>
            </a:lvl6pPr>
            <a:lvl7pPr marL="2553530" indent="0">
              <a:buNone/>
              <a:defRPr sz="900"/>
            </a:lvl7pPr>
            <a:lvl8pPr marL="2979110" indent="0">
              <a:buNone/>
              <a:defRPr sz="900"/>
            </a:lvl8pPr>
            <a:lvl9pPr marL="3404729"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877486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92"/>
            <a:ext cx="5616893"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425577" indent="0">
              <a:buNone/>
              <a:defRPr sz="2800"/>
            </a:lvl2pPr>
            <a:lvl3pPr marL="851176" indent="0">
              <a:buNone/>
              <a:defRPr sz="2400"/>
            </a:lvl3pPr>
            <a:lvl4pPr marL="1276771" indent="0">
              <a:buNone/>
              <a:defRPr sz="2000"/>
            </a:lvl4pPr>
            <a:lvl5pPr marL="1702346" indent="0">
              <a:buNone/>
              <a:defRPr sz="2000"/>
            </a:lvl5pPr>
            <a:lvl6pPr marL="2127951" indent="0">
              <a:buNone/>
              <a:defRPr sz="2000"/>
            </a:lvl6pPr>
            <a:lvl7pPr marL="2553530" indent="0">
              <a:buNone/>
              <a:defRPr sz="2000"/>
            </a:lvl7pPr>
            <a:lvl8pPr marL="2979110" indent="0">
              <a:buNone/>
              <a:defRPr sz="2000"/>
            </a:lvl8pPr>
            <a:lvl9pPr marL="3404729" indent="0">
              <a:buNone/>
              <a:defRPr sz="2000"/>
            </a:lvl9pPr>
          </a:lstStyle>
          <a:p>
            <a:endParaRPr lang="zh-CN" altLang="en-US"/>
          </a:p>
        </p:txBody>
      </p:sp>
      <p:sp>
        <p:nvSpPr>
          <p:cNvPr id="4" name="文本占位符 3"/>
          <p:cNvSpPr>
            <a:spLocks noGrp="1"/>
          </p:cNvSpPr>
          <p:nvPr>
            <p:ph type="body" sz="half" idx="2"/>
          </p:nvPr>
        </p:nvSpPr>
        <p:spPr>
          <a:xfrm>
            <a:off x="1834917" y="4028512"/>
            <a:ext cx="5616893" cy="603833"/>
          </a:xfrm>
        </p:spPr>
        <p:txBody>
          <a:bodyPr/>
          <a:lstStyle>
            <a:lvl1pPr marL="0" indent="0">
              <a:buNone/>
              <a:defRPr sz="1400"/>
            </a:lvl1pPr>
            <a:lvl2pPr marL="425577" indent="0">
              <a:buNone/>
              <a:defRPr sz="1200"/>
            </a:lvl2pPr>
            <a:lvl3pPr marL="851176" indent="0">
              <a:buNone/>
              <a:defRPr sz="1000"/>
            </a:lvl3pPr>
            <a:lvl4pPr marL="1276771" indent="0">
              <a:buNone/>
              <a:defRPr sz="900"/>
            </a:lvl4pPr>
            <a:lvl5pPr marL="1702346" indent="0">
              <a:buNone/>
              <a:defRPr sz="900"/>
            </a:lvl5pPr>
            <a:lvl6pPr marL="2127951" indent="0">
              <a:buNone/>
              <a:defRPr sz="900"/>
            </a:lvl6pPr>
            <a:lvl7pPr marL="2553530" indent="0">
              <a:buNone/>
              <a:defRPr sz="900"/>
            </a:lvl7pPr>
            <a:lvl8pPr marL="2979110" indent="0">
              <a:buNone/>
              <a:defRPr sz="900"/>
            </a:lvl8pPr>
            <a:lvl9pPr marL="3404729"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939377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79389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7092" y="156311"/>
            <a:ext cx="2106335"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074" y="156311"/>
            <a:ext cx="616298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764830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15191537"/>
      </p:ext>
    </p:extLst>
  </p:cSld>
  <p:clrMapOvr>
    <a:masterClrMapping/>
  </p:clrMapOvr>
  <p:transition>
    <p:fade/>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282"/>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1151759"/>
      </p:ext>
    </p:extLst>
  </p:cSld>
  <p:clrMapOvr>
    <a:masterClrMapping/>
  </p:clrMapOvr>
  <p:transition>
    <p:fade/>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282"/>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07865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180161621"/>
      </p:ext>
    </p:extLst>
  </p:cSld>
  <p:clrMapOvr>
    <a:masterClrMapping/>
  </p:clrMapOvr>
  <p:transition>
    <p:fad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37444959"/>
      </p:ext>
    </p:extLst>
  </p:cSld>
  <p:clrMapOvr>
    <a:masterClrMapping/>
  </p:clrMapOvr>
  <p:transition>
    <p:fade/>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766796"/>
      </p:ext>
    </p:extLst>
  </p:cSld>
  <p:clrMapOvr>
    <a:masterClrMapping/>
  </p:clrMapOvr>
  <p:transition>
    <p:fade/>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8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7095870"/>
      </p:ext>
    </p:extLst>
  </p:cSld>
  <p:clrMapOvr>
    <a:masterClrMapping/>
  </p:clrMapOvr>
  <p:transition>
    <p:fade/>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82"/>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88" y="4680678"/>
            <a:ext cx="9361489" cy="464487"/>
          </a:xfrm>
          <a:solidFill>
            <a:srgbClr val="FFFF99"/>
          </a:solidFill>
        </p:spPr>
        <p:txBody>
          <a:bodyPr wrap="square" lIns="114936" tIns="57467" rIns="114936" bIns="57467"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955308425"/>
      </p:ext>
    </p:extLst>
  </p:cSld>
  <p:clrMapOvr>
    <a:masterClrMapping/>
  </p:clrMapOvr>
  <p:transition>
    <p:fade/>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185"/>
            <a:ext cx="8562872" cy="713236"/>
          </a:xfrm>
        </p:spPr>
        <p:txBody>
          <a:bodyPr/>
          <a:lstStyle>
            <a:lvl1pPr marL="0" indent="0">
              <a:spcBef>
                <a:spcPts val="0"/>
              </a:spcBef>
              <a:spcAft>
                <a:spcPts val="685"/>
              </a:spcAft>
              <a:buNone/>
              <a:defRPr sz="3000" spc="-76" baseline="0">
                <a:latin typeface="Segoe UI Light" pitchFamily="34" charset="0"/>
              </a:defRPr>
            </a:lvl1pPr>
            <a:lvl2pPr marL="0" indent="0">
              <a:spcBef>
                <a:spcPts val="0"/>
              </a:spcBef>
              <a:spcAft>
                <a:spcPts val="305"/>
              </a:spcAft>
              <a:buNone/>
              <a:defRPr sz="1500" spc="-39" baseline="0"/>
            </a:lvl2pPr>
            <a:lvl3pPr marL="0" indent="0">
              <a:spcBef>
                <a:spcPts val="0"/>
              </a:spcBef>
              <a:spcAft>
                <a:spcPts val="305"/>
              </a:spcAft>
              <a:buNone/>
              <a:defRPr sz="1500"/>
            </a:lvl3pPr>
            <a:lvl4pPr marL="0" indent="0">
              <a:spcBef>
                <a:spcPts val="0"/>
              </a:spcBef>
              <a:spcAft>
                <a:spcPts val="305"/>
              </a:spcAft>
              <a:buNone/>
              <a:defRPr/>
            </a:lvl4pPr>
            <a:lvl5pPr marL="0" indent="0">
              <a:spcBef>
                <a:spcPts val="0"/>
              </a:spcBef>
              <a:spcAft>
                <a:spcPts val="305"/>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562980130"/>
      </p:ext>
    </p:extLst>
  </p:cSld>
  <p:clrMapOvr>
    <a:masterClrMapping/>
  </p:clrMapOvr>
  <p:transition>
    <p:fade/>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98699" y="171507"/>
            <a:ext cx="8562872" cy="5816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98699" y="1086209"/>
            <a:ext cx="8562872" cy="15008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6095755"/>
      </p:ext>
    </p:extLst>
  </p:cSld>
  <p:clrMapOvr>
    <a:masterClrMapping/>
  </p:clrMapOvr>
  <p:transition>
    <p:fade/>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98699" y="1086209"/>
            <a:ext cx="8562872" cy="15008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7104150"/>
      </p:ext>
    </p:extLst>
  </p:cSld>
  <p:clrMapOvr>
    <a:masterClrMapping/>
  </p:clrMapOvr>
  <p:transition>
    <p:fade/>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666734900"/>
      </p:ext>
    </p:extLst>
  </p:cSld>
  <p:clrMapOvr>
    <a:masterClrMapping/>
  </p:clrMapOvr>
  <p:transition>
    <p:fade/>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24931"/>
      </p:ext>
    </p:extLst>
  </p:cSld>
  <p:clrMapOvr>
    <a:masterClrMapping/>
  </p:clrMapOvr>
  <p:transition>
    <p:fade/>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09"/>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12182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763338"/>
      </p:ext>
    </p:extLst>
  </p:cSld>
  <p:clrMapOvr>
    <a:masterClrMapping/>
  </p:clrMapOvr>
  <p:transition>
    <p:fad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98699" y="1086209"/>
            <a:ext cx="8562872" cy="1500874"/>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 y="4680605"/>
            <a:ext cx="9361489" cy="464487"/>
          </a:xfrm>
          <a:solidFill>
            <a:srgbClr val="FFFF99"/>
          </a:solidFill>
        </p:spPr>
        <p:txBody>
          <a:bodyPr wrap="square" lIns="116055" tIns="58026" rIns="116055" bIns="58026" anchor="b" anchorCtr="0">
            <a:noAutofit/>
          </a:bodyPr>
          <a:lstStyle>
            <a:lvl1pPr algn="r">
              <a:buFont typeface="Arial" pitchFamily="34" charset="0"/>
              <a:buNone/>
              <a:defRPr spc="-39"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1376621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195212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8" y="4681490"/>
            <a:ext cx="9361489" cy="464487"/>
          </a:xfrm>
          <a:solidFill>
            <a:srgbClr val="FFFF99"/>
          </a:solidFill>
        </p:spPr>
        <p:txBody>
          <a:bodyPr wrap="square" lIns="97866" tIns="48909" rIns="97866" bIns="48909"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1497189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8103679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0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39119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3947268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0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17495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358496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2014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127066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8" y="4681490"/>
            <a:ext cx="9361489" cy="464487"/>
          </a:xfrm>
          <a:solidFill>
            <a:srgbClr val="FFFF99"/>
          </a:solidFill>
        </p:spPr>
        <p:txBody>
          <a:bodyPr wrap="square" lIns="97944" tIns="48956" rIns="97944" bIns="48956"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69225915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724930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17"/>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72897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17"/>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862203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2658367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221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9311" y="205151"/>
            <a:ext cx="3079865" cy="871807"/>
          </a:xfrm>
        </p:spPr>
        <p:txBody>
          <a:bodyPr anchor="b"/>
          <a:lstStyle>
            <a:lvl1pPr algn="l">
              <a:defRPr sz="1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661296" y="206573"/>
            <a:ext cx="5233333" cy="4391189"/>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9311" y="1077553"/>
            <a:ext cx="3079865" cy="3519382"/>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229096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17"/>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822109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17"/>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18" y="4681490"/>
            <a:ext cx="9361489" cy="464487"/>
          </a:xfrm>
          <a:solidFill>
            <a:srgbClr val="FFFF99"/>
          </a:solidFill>
        </p:spPr>
        <p:txBody>
          <a:bodyPr wrap="square" lIns="98047" tIns="49008" rIns="98047" bIns="49008"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8464651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1846785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7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91533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7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498445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8853654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64368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15671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7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592" tIns="48756" rIns="97592" bIns="48756"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4340512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017585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34917" y="3602455"/>
            <a:ext cx="5616893" cy="425184"/>
          </a:xfrm>
        </p:spPr>
        <p:txBody>
          <a:bodyPr anchor="b"/>
          <a:lstStyle>
            <a:lvl1pPr algn="l">
              <a:defRPr sz="1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34917" y="460402"/>
            <a:ext cx="5616893" cy="3087053"/>
          </a:xfrm>
        </p:spPr>
        <p:txBody>
          <a:bodyPr/>
          <a:lstStyle>
            <a:lvl1pPr marL="0" indent="0">
              <a:buNone/>
              <a:defRPr sz="3200"/>
            </a:lvl1pPr>
            <a:lvl2pPr marL="394679" indent="0">
              <a:buNone/>
              <a:defRPr sz="2800"/>
            </a:lvl2pPr>
            <a:lvl3pPr marL="789360" indent="0">
              <a:buNone/>
              <a:defRPr sz="2500"/>
            </a:lvl3pPr>
            <a:lvl4pPr marL="1184052" indent="0">
              <a:buNone/>
              <a:defRPr sz="1900"/>
            </a:lvl4pPr>
            <a:lvl5pPr marL="1578742" indent="0">
              <a:buNone/>
              <a:defRPr sz="1900"/>
            </a:lvl5pPr>
            <a:lvl6pPr marL="1973465" indent="0">
              <a:buNone/>
              <a:defRPr sz="1900"/>
            </a:lvl6pPr>
            <a:lvl7pPr marL="2368132" indent="0">
              <a:buNone/>
              <a:defRPr sz="1900"/>
            </a:lvl7pPr>
            <a:lvl8pPr marL="2762775" indent="0">
              <a:buNone/>
              <a:defRPr sz="1900"/>
            </a:lvl8pPr>
            <a:lvl9pPr marL="3157475" indent="0">
              <a:buNone/>
              <a:defRPr sz="1900"/>
            </a:lvl9pPr>
          </a:lstStyle>
          <a:p>
            <a:endParaRPr lang="zh-CN" altLang="en-US"/>
          </a:p>
        </p:txBody>
      </p:sp>
      <p:sp>
        <p:nvSpPr>
          <p:cNvPr id="4" name="文本占位符 3"/>
          <p:cNvSpPr>
            <a:spLocks noGrp="1"/>
          </p:cNvSpPr>
          <p:nvPr>
            <p:ph type="body" sz="half" idx="2"/>
          </p:nvPr>
        </p:nvSpPr>
        <p:spPr>
          <a:xfrm>
            <a:off x="1834917" y="4027642"/>
            <a:ext cx="5616893" cy="603834"/>
          </a:xfrm>
        </p:spPr>
        <p:txBody>
          <a:bodyPr/>
          <a:lstStyle>
            <a:lvl1pPr marL="0" indent="0">
              <a:buNone/>
              <a:defRPr sz="1400"/>
            </a:lvl1pPr>
            <a:lvl2pPr marL="394679" indent="0">
              <a:buNone/>
              <a:defRPr sz="1200"/>
            </a:lvl2pPr>
            <a:lvl3pPr marL="789360" indent="0">
              <a:buNone/>
              <a:defRPr sz="1100"/>
            </a:lvl3pPr>
            <a:lvl4pPr marL="1184052" indent="0">
              <a:buNone/>
              <a:defRPr sz="900"/>
            </a:lvl4pPr>
            <a:lvl5pPr marL="1578742" indent="0">
              <a:buNone/>
              <a:defRPr sz="900"/>
            </a:lvl5pPr>
            <a:lvl6pPr marL="1973465" indent="0">
              <a:buNone/>
              <a:defRPr sz="900"/>
            </a:lvl6pPr>
            <a:lvl7pPr marL="2368132" indent="0">
              <a:buNone/>
              <a:defRPr sz="900"/>
            </a:lvl7pPr>
            <a:lvl8pPr marL="2762775" indent="0">
              <a:buNone/>
              <a:defRPr sz="900"/>
            </a:lvl8pPr>
            <a:lvl9pPr marL="315747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8480645-E128-45E1-A79B-86611C01206A}" type="datetimeFigureOut">
              <a:rPr lang="zh-CN" altLang="en-US" smtClean="0"/>
              <a:t>2013/10/23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41252150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0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664649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0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022685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0719791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3986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892616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400538" y="1086201"/>
            <a:ext cx="8562871" cy="1480405"/>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351" y="4681490"/>
            <a:ext cx="9361489" cy="464487"/>
          </a:xfrm>
          <a:solidFill>
            <a:srgbClr val="FFFF99"/>
          </a:solidFill>
        </p:spPr>
        <p:txBody>
          <a:bodyPr wrap="square" lIns="97723" tIns="48832" rIns="97723" bIns="48832" anchor="b" anchorCtr="0">
            <a:noAutofit/>
          </a:bodyPr>
          <a:lstStyle>
            <a:lvl1pPr algn="r">
              <a:buFont typeface="Arial" pitchFamily="34" charset="0"/>
              <a:buNone/>
              <a:defRPr spc="-37"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50655890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186"/>
            <a:ext cx="8562871" cy="699166"/>
          </a:xfrm>
        </p:spPr>
        <p:txBody>
          <a:bodyPr/>
          <a:lstStyle>
            <a:lvl1pPr marL="0" indent="0">
              <a:spcBef>
                <a:spcPts val="0"/>
              </a:spcBef>
              <a:spcAft>
                <a:spcPts val="669"/>
              </a:spcAft>
              <a:buNone/>
              <a:defRPr sz="3000" spc="-74" baseline="0">
                <a:latin typeface="Segoe UI Light" pitchFamily="34" charset="0"/>
              </a:defRPr>
            </a:lvl1pPr>
            <a:lvl2pPr marL="0" indent="0">
              <a:spcBef>
                <a:spcPts val="0"/>
              </a:spcBef>
              <a:spcAft>
                <a:spcPts val="296"/>
              </a:spcAft>
              <a:buNone/>
              <a:defRPr sz="1400" spc="-37" baseline="0"/>
            </a:lvl2pPr>
            <a:lvl3pPr marL="0" indent="0">
              <a:spcBef>
                <a:spcPts val="0"/>
              </a:spcBef>
              <a:spcAft>
                <a:spcPts val="296"/>
              </a:spcAft>
              <a:buNone/>
              <a:defRPr sz="1400"/>
            </a:lvl3pPr>
            <a:lvl4pPr marL="0" indent="0">
              <a:spcBef>
                <a:spcPts val="0"/>
              </a:spcBef>
              <a:spcAft>
                <a:spcPts val="296"/>
              </a:spcAft>
              <a:buNone/>
              <a:defRPr/>
            </a:lvl4pPr>
            <a:lvl5pPr marL="0" indent="0">
              <a:spcBef>
                <a:spcPts val="0"/>
              </a:spcBef>
              <a:spcAft>
                <a:spcPts val="296"/>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585024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00538" y="173359"/>
            <a:ext cx="8562871"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00538" y="1086201"/>
            <a:ext cx="8562871" cy="1480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131778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00538" y="1086201"/>
            <a:ext cx="8562871" cy="148040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015390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889098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4" Type="http://schemas.openxmlformats.org/officeDocument/2006/relationships/slideLayout" Target="../slideLayouts/slideLayout183.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5" Type="http://schemas.openxmlformats.org/officeDocument/2006/relationships/slideLayout" Target="../slideLayouts/slideLayout205.xml"/><Relationship Id="rId4" Type="http://schemas.openxmlformats.org/officeDocument/2006/relationships/slideLayout" Target="../slideLayouts/slideLayout20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5" Type="http://schemas.openxmlformats.org/officeDocument/2006/relationships/slideLayout" Target="../slideLayouts/slideLayout212.xml"/><Relationship Id="rId4" Type="http://schemas.openxmlformats.org/officeDocument/2006/relationships/slideLayout" Target="../slideLayouts/slideLayout21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5" Type="http://schemas.openxmlformats.org/officeDocument/2006/relationships/slideLayout" Target="../slideLayouts/slideLayout219.xml"/><Relationship Id="rId4" Type="http://schemas.openxmlformats.org/officeDocument/2006/relationships/slideLayout" Target="../slideLayouts/slideLayout218.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5" Type="http://schemas.openxmlformats.org/officeDocument/2006/relationships/slideLayout" Target="../slideLayouts/slideLayout226.xml"/><Relationship Id="rId4" Type="http://schemas.openxmlformats.org/officeDocument/2006/relationships/slideLayout" Target="../slideLayouts/slideLayout225.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5" Type="http://schemas.openxmlformats.org/officeDocument/2006/relationships/slideLayout" Target="../slideLayouts/slideLayout233.xml"/><Relationship Id="rId4" Type="http://schemas.openxmlformats.org/officeDocument/2006/relationships/slideLayout" Target="../slideLayouts/slideLayout232.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5" Type="http://schemas.openxmlformats.org/officeDocument/2006/relationships/slideLayout" Target="../slideLayouts/slideLayout240.xml"/><Relationship Id="rId4" Type="http://schemas.openxmlformats.org/officeDocument/2006/relationships/slideLayout" Target="../slideLayouts/slideLayout239.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5" Type="http://schemas.openxmlformats.org/officeDocument/2006/relationships/slideLayout" Target="../slideLayouts/slideLayout247.xml"/><Relationship Id="rId4" Type="http://schemas.openxmlformats.org/officeDocument/2006/relationships/slideLayout" Target="../slideLayouts/slideLayout24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5" Type="http://schemas.openxmlformats.org/officeDocument/2006/relationships/slideLayout" Target="../slideLayouts/slideLayout254.xml"/><Relationship Id="rId4" Type="http://schemas.openxmlformats.org/officeDocument/2006/relationships/slideLayout" Target="../slideLayouts/slideLayout253.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5" Type="http://schemas.openxmlformats.org/officeDocument/2006/relationships/slideLayout" Target="../slideLayouts/slideLayout261.xml"/><Relationship Id="rId4" Type="http://schemas.openxmlformats.org/officeDocument/2006/relationships/slideLayout" Target="../slideLayouts/slideLayout260.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5" Type="http://schemas.openxmlformats.org/officeDocument/2006/relationships/slideLayout" Target="../slideLayouts/slideLayout268.xml"/><Relationship Id="rId4" Type="http://schemas.openxmlformats.org/officeDocument/2006/relationships/slideLayout" Target="../slideLayouts/slideLayout267.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5" Type="http://schemas.openxmlformats.org/officeDocument/2006/relationships/slideLayout" Target="../slideLayouts/slideLayout282.xml"/><Relationship Id="rId4" Type="http://schemas.openxmlformats.org/officeDocument/2006/relationships/slideLayout" Target="../slideLayouts/slideLayout28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5" Type="http://schemas.openxmlformats.org/officeDocument/2006/relationships/slideLayout" Target="../slideLayouts/slideLayout289.xml"/><Relationship Id="rId4" Type="http://schemas.openxmlformats.org/officeDocument/2006/relationships/slideLayout" Target="../slideLayouts/slideLayout288.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5" Type="http://schemas.openxmlformats.org/officeDocument/2006/relationships/slideLayout" Target="../slideLayouts/slideLayout296.xml"/><Relationship Id="rId4" Type="http://schemas.openxmlformats.org/officeDocument/2006/relationships/slideLayout" Target="../slideLayouts/slideLayout295.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5" Type="http://schemas.openxmlformats.org/officeDocument/2006/relationships/slideLayout" Target="../slideLayouts/slideLayout303.xml"/><Relationship Id="rId4" Type="http://schemas.openxmlformats.org/officeDocument/2006/relationships/slideLayout" Target="../slideLayouts/slideLayout30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44.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5" Type="http://schemas.openxmlformats.org/officeDocument/2006/relationships/slideLayout" Target="../slideLayouts/slideLayout321.xml"/><Relationship Id="rId4" Type="http://schemas.openxmlformats.org/officeDocument/2006/relationships/slideLayout" Target="../slideLayouts/slideLayout320.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5" Type="http://schemas.openxmlformats.org/officeDocument/2006/relationships/slideLayout" Target="../slideLayouts/slideLayout328.xml"/><Relationship Id="rId4" Type="http://schemas.openxmlformats.org/officeDocument/2006/relationships/slideLayout" Target="../slideLayouts/slideLayout32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5" Type="http://schemas.openxmlformats.org/officeDocument/2006/relationships/slideLayout" Target="../slideLayouts/slideLayout335.xml"/><Relationship Id="rId4" Type="http://schemas.openxmlformats.org/officeDocument/2006/relationships/slideLayout" Target="../slideLayouts/slideLayout334.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5" Type="http://schemas.openxmlformats.org/officeDocument/2006/relationships/slideLayout" Target="../slideLayouts/slideLayout342.xml"/><Relationship Id="rId4" Type="http://schemas.openxmlformats.org/officeDocument/2006/relationships/slideLayout" Target="../slideLayouts/slideLayout341.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5" Type="http://schemas.openxmlformats.org/officeDocument/2006/relationships/slideLayout" Target="../slideLayouts/slideLayout349.xml"/><Relationship Id="rId4" Type="http://schemas.openxmlformats.org/officeDocument/2006/relationships/slideLayout" Target="../slideLayouts/slideLayout3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50.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5" Type="http://schemas.openxmlformats.org/officeDocument/2006/relationships/slideLayout" Target="../slideLayouts/slideLayout367.xml"/><Relationship Id="rId4" Type="http://schemas.openxmlformats.org/officeDocument/2006/relationships/slideLayout" Target="../slideLayouts/slideLayout366.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5" Type="http://schemas.openxmlformats.org/officeDocument/2006/relationships/slideLayout" Target="../slideLayouts/slideLayout374.xml"/><Relationship Id="rId4" Type="http://schemas.openxmlformats.org/officeDocument/2006/relationships/slideLayout" Target="../slideLayouts/slideLayout37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5" Type="http://schemas.openxmlformats.org/officeDocument/2006/relationships/slideLayout" Target="../slideLayouts/slideLayout381.xml"/><Relationship Id="rId4" Type="http://schemas.openxmlformats.org/officeDocument/2006/relationships/slideLayout" Target="../slideLayouts/slideLayout380.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5" Type="http://schemas.openxmlformats.org/officeDocument/2006/relationships/slideLayout" Target="../slideLayouts/slideLayout388.xml"/><Relationship Id="rId4" Type="http://schemas.openxmlformats.org/officeDocument/2006/relationships/slideLayout" Target="../slideLayouts/slideLayout387.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5" Type="http://schemas.openxmlformats.org/officeDocument/2006/relationships/slideLayout" Target="../slideLayouts/slideLayout395.xml"/><Relationship Id="rId4" Type="http://schemas.openxmlformats.org/officeDocument/2006/relationships/slideLayout" Target="../slideLayouts/slideLayout394.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5" Type="http://schemas.openxmlformats.org/officeDocument/2006/relationships/slideLayout" Target="../slideLayouts/slideLayout402.xml"/><Relationship Id="rId4" Type="http://schemas.openxmlformats.org/officeDocument/2006/relationships/slideLayout" Target="../slideLayouts/slideLayout401.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5" Type="http://schemas.openxmlformats.org/officeDocument/2006/relationships/slideLayout" Target="../slideLayouts/slideLayout409.xml"/><Relationship Id="rId4" Type="http://schemas.openxmlformats.org/officeDocument/2006/relationships/slideLayout" Target="../slideLayouts/slideLayout408.xml"/></Relationships>
</file>

<file path=ppt/slideMasters/_rels/slideMaster58.xml.rels><?xml version="1.0" encoding="UTF-8" standalone="yes"?>
<Relationships xmlns="http://schemas.openxmlformats.org/package/2006/relationships"><Relationship Id="rId8" Type="http://schemas.openxmlformats.org/officeDocument/2006/relationships/theme" Target="../theme/theme58.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5" Type="http://schemas.openxmlformats.org/officeDocument/2006/relationships/slideLayout" Target="../slideLayouts/slideLayout416.xml"/><Relationship Id="rId4" Type="http://schemas.openxmlformats.org/officeDocument/2006/relationships/slideLayout" Target="../slideLayouts/slideLayout415.xml"/></Relationships>
</file>

<file path=ppt/slideMasters/_rels/slideMaster59.xml.rels><?xml version="1.0" encoding="UTF-8" standalone="yes"?>
<Relationships xmlns="http://schemas.openxmlformats.org/package/2006/relationships"><Relationship Id="rId8" Type="http://schemas.openxmlformats.org/officeDocument/2006/relationships/theme" Target="../theme/theme59.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5" Type="http://schemas.openxmlformats.org/officeDocument/2006/relationships/slideLayout" Target="../slideLayouts/slideLayout423.xml"/><Relationship Id="rId4" Type="http://schemas.openxmlformats.org/officeDocument/2006/relationships/slideLayout" Target="../slideLayouts/slideLayout42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0.xml.rels><?xml version="1.0" encoding="UTF-8" standalone="yes"?>
<Relationships xmlns="http://schemas.openxmlformats.org/package/2006/relationships"><Relationship Id="rId8" Type="http://schemas.openxmlformats.org/officeDocument/2006/relationships/theme" Target="../theme/theme60.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5" Type="http://schemas.openxmlformats.org/officeDocument/2006/relationships/slideLayout" Target="../slideLayouts/slideLayout430.xml"/><Relationship Id="rId4" Type="http://schemas.openxmlformats.org/officeDocument/2006/relationships/slideLayout" Target="../slideLayouts/slideLayout429.xml"/></Relationships>
</file>

<file path=ppt/slideMasters/_rels/slideMaster61.xml.rels><?xml version="1.0" encoding="UTF-8" standalone="yes"?>
<Relationships xmlns="http://schemas.openxmlformats.org/package/2006/relationships"><Relationship Id="rId8" Type="http://schemas.openxmlformats.org/officeDocument/2006/relationships/theme" Target="../theme/theme6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5" Type="http://schemas.openxmlformats.org/officeDocument/2006/relationships/slideLayout" Target="../slideLayouts/slideLayout437.xml"/><Relationship Id="rId4" Type="http://schemas.openxmlformats.org/officeDocument/2006/relationships/slideLayout" Target="../slideLayouts/slideLayout436.xml"/></Relationships>
</file>

<file path=ppt/slideMasters/_rels/slideMaster62.xml.rels><?xml version="1.0" encoding="UTF-8" standalone="yes"?>
<Relationships xmlns="http://schemas.openxmlformats.org/package/2006/relationships"><Relationship Id="rId8" Type="http://schemas.openxmlformats.org/officeDocument/2006/relationships/theme" Target="../theme/theme6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5" Type="http://schemas.openxmlformats.org/officeDocument/2006/relationships/slideLayout" Target="../slideLayouts/slideLayout444.xml"/><Relationship Id="rId4" Type="http://schemas.openxmlformats.org/officeDocument/2006/relationships/slideLayout" Target="../slideLayouts/slideLayout443.xml"/></Relationships>
</file>

<file path=ppt/slideMasters/_rels/slideMaster63.xml.rels><?xml version="1.0" encoding="UTF-8" standalone="yes"?>
<Relationships xmlns="http://schemas.openxmlformats.org/package/2006/relationships"><Relationship Id="rId8" Type="http://schemas.openxmlformats.org/officeDocument/2006/relationships/theme" Target="../theme/theme63.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5" Type="http://schemas.openxmlformats.org/officeDocument/2006/relationships/slideLayout" Target="../slideLayouts/slideLayout451.xml"/><Relationship Id="rId4" Type="http://schemas.openxmlformats.org/officeDocument/2006/relationships/slideLayout" Target="../slideLayouts/slideLayout450.xml"/></Relationships>
</file>

<file path=ppt/slideMasters/_rels/slideMaster64.xml.rels><?xml version="1.0" encoding="UTF-8" standalone="yes"?>
<Relationships xmlns="http://schemas.openxmlformats.org/package/2006/relationships"><Relationship Id="rId8" Type="http://schemas.openxmlformats.org/officeDocument/2006/relationships/theme" Target="../theme/theme64.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5" Type="http://schemas.openxmlformats.org/officeDocument/2006/relationships/slideLayout" Target="../slideLayouts/slideLayout458.xml"/><Relationship Id="rId4" Type="http://schemas.openxmlformats.org/officeDocument/2006/relationships/slideLayout" Target="../slideLayouts/slideLayout457.xml"/></Relationships>
</file>

<file path=ppt/slideMasters/_rels/slideMaster65.xml.rels><?xml version="1.0" encoding="UTF-8" standalone="yes"?>
<Relationships xmlns="http://schemas.openxmlformats.org/package/2006/relationships"><Relationship Id="rId8" Type="http://schemas.openxmlformats.org/officeDocument/2006/relationships/theme" Target="../theme/theme65.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5" Type="http://schemas.openxmlformats.org/officeDocument/2006/relationships/slideLayout" Target="../slideLayouts/slideLayout465.xml"/><Relationship Id="rId4" Type="http://schemas.openxmlformats.org/officeDocument/2006/relationships/slideLayout" Target="../slideLayouts/slideLayout464.xml"/></Relationships>
</file>

<file path=ppt/slideMasters/_rels/slideMaster66.xml.rels><?xml version="1.0" encoding="UTF-8" standalone="yes"?>
<Relationships xmlns="http://schemas.openxmlformats.org/package/2006/relationships"><Relationship Id="rId8" Type="http://schemas.openxmlformats.org/officeDocument/2006/relationships/theme" Target="../theme/theme66.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5" Type="http://schemas.openxmlformats.org/officeDocument/2006/relationships/slideLayout" Target="../slideLayouts/slideLayout472.xml"/><Relationship Id="rId4" Type="http://schemas.openxmlformats.org/officeDocument/2006/relationships/slideLayout" Target="../slideLayouts/slideLayout471.xml"/></Relationships>
</file>

<file path=ppt/slideMasters/_rels/slideMaster67.xml.rels><?xml version="1.0" encoding="UTF-8" standalone="yes"?>
<Relationships xmlns="http://schemas.openxmlformats.org/package/2006/relationships"><Relationship Id="rId8" Type="http://schemas.openxmlformats.org/officeDocument/2006/relationships/theme" Target="../theme/theme6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5" Type="http://schemas.openxmlformats.org/officeDocument/2006/relationships/slideLayout" Target="../slideLayouts/slideLayout479.xml"/><Relationship Id="rId4" Type="http://schemas.openxmlformats.org/officeDocument/2006/relationships/slideLayout" Target="../slideLayouts/slideLayout478.xml"/></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5" Type="http://schemas.openxmlformats.org/officeDocument/2006/relationships/slideLayout" Target="../slideLayouts/slideLayout486.xml"/><Relationship Id="rId4" Type="http://schemas.openxmlformats.org/officeDocument/2006/relationships/slideLayout" Target="../slideLayouts/slideLayout485.xml"/></Relationships>
</file>

<file path=ppt/slideMasters/_rels/slideMaster69.xml.rels><?xml version="1.0" encoding="UTF-8" standalone="yes"?>
<Relationships xmlns="http://schemas.openxmlformats.org/package/2006/relationships"><Relationship Id="rId8" Type="http://schemas.openxmlformats.org/officeDocument/2006/relationships/theme" Target="../theme/theme69.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5" Type="http://schemas.openxmlformats.org/officeDocument/2006/relationships/slideLayout" Target="../slideLayouts/slideLayout493.xml"/><Relationship Id="rId4" Type="http://schemas.openxmlformats.org/officeDocument/2006/relationships/slideLayout" Target="../slideLayouts/slideLayout49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0.xml.rels><?xml version="1.0" encoding="UTF-8" standalone="yes"?>
<Relationships xmlns="http://schemas.openxmlformats.org/package/2006/relationships"><Relationship Id="rId8" Type="http://schemas.openxmlformats.org/officeDocument/2006/relationships/theme" Target="../theme/theme70.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5" Type="http://schemas.openxmlformats.org/officeDocument/2006/relationships/slideLayout" Target="../slideLayouts/slideLayout500.xml"/><Relationship Id="rId4" Type="http://schemas.openxmlformats.org/officeDocument/2006/relationships/slideLayout" Target="../slideLayouts/slideLayout499.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71.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72.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73.xml.rels><?xml version="1.0" encoding="UTF-8" standalone="yes"?>
<Relationships xmlns="http://schemas.openxmlformats.org/package/2006/relationships"><Relationship Id="rId8" Type="http://schemas.openxmlformats.org/officeDocument/2006/relationships/theme" Target="../theme/theme73.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5" Type="http://schemas.openxmlformats.org/officeDocument/2006/relationships/slideLayout" Target="../slideLayouts/slideLayout529.xml"/><Relationship Id="rId4" Type="http://schemas.openxmlformats.org/officeDocument/2006/relationships/slideLayout" Target="../slideLayouts/slideLayout528.xml"/></Relationships>
</file>

<file path=ppt/slideMasters/_rels/slideMaster74.xml.rels><?xml version="1.0" encoding="UTF-8" standalone="yes"?>
<Relationships xmlns="http://schemas.openxmlformats.org/package/2006/relationships"><Relationship Id="rId8" Type="http://schemas.openxmlformats.org/officeDocument/2006/relationships/theme" Target="../theme/theme74.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5" Type="http://schemas.openxmlformats.org/officeDocument/2006/relationships/slideLayout" Target="../slideLayouts/slideLayout536.xml"/><Relationship Id="rId4" Type="http://schemas.openxmlformats.org/officeDocument/2006/relationships/slideLayout" Target="../slideLayouts/slideLayout535.xml"/></Relationships>
</file>

<file path=ppt/slideMasters/_rels/slideMaster75.xml.rels><?xml version="1.0" encoding="UTF-8" standalone="yes"?>
<Relationships xmlns="http://schemas.openxmlformats.org/package/2006/relationships"><Relationship Id="rId8" Type="http://schemas.openxmlformats.org/officeDocument/2006/relationships/theme" Target="../theme/theme75.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5" Type="http://schemas.openxmlformats.org/officeDocument/2006/relationships/slideLayout" Target="../slideLayouts/slideLayout543.xml"/><Relationship Id="rId4" Type="http://schemas.openxmlformats.org/officeDocument/2006/relationships/slideLayout" Target="../slideLayouts/slideLayout542.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76.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77.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78.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79.xml.rels><?xml version="1.0" encoding="UTF-8" standalone="yes"?>
<Relationships xmlns="http://schemas.openxmlformats.org/package/2006/relationships"><Relationship Id="rId8" Type="http://schemas.openxmlformats.org/officeDocument/2006/relationships/theme" Target="../theme/theme79.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5" Type="http://schemas.openxmlformats.org/officeDocument/2006/relationships/slideLayout" Target="../slideLayouts/slideLayout583.xml"/><Relationship Id="rId4" Type="http://schemas.openxmlformats.org/officeDocument/2006/relationships/slideLayout" Target="../slideLayouts/slideLayout58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0.xml.rels><?xml version="1.0" encoding="UTF-8" standalone="yes"?>
<Relationships xmlns="http://schemas.openxmlformats.org/package/2006/relationships"><Relationship Id="rId8" Type="http://schemas.openxmlformats.org/officeDocument/2006/relationships/theme" Target="../theme/theme80.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5" Type="http://schemas.openxmlformats.org/officeDocument/2006/relationships/slideLayout" Target="../slideLayouts/slideLayout590.xml"/><Relationship Id="rId4" Type="http://schemas.openxmlformats.org/officeDocument/2006/relationships/slideLayout" Target="../slideLayouts/slideLayout589.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00.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81.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82.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83.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84.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85.xml.rels><?xml version="1.0" encoding="UTF-8" standalone="yes"?>
<Relationships xmlns="http://schemas.openxmlformats.org/package/2006/relationships"><Relationship Id="rId8" Type="http://schemas.openxmlformats.org/officeDocument/2006/relationships/theme" Target="../theme/theme85.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5" Type="http://schemas.openxmlformats.org/officeDocument/2006/relationships/slideLayout" Target="../slideLayouts/slideLayout641.xml"/><Relationship Id="rId4" Type="http://schemas.openxmlformats.org/officeDocument/2006/relationships/slideLayout" Target="../slideLayouts/slideLayout640.xml"/></Relationships>
</file>

<file path=ppt/slideMasters/_rels/slideMaster86.xml.rels><?xml version="1.0" encoding="UTF-8" standalone="yes"?>
<Relationships xmlns="http://schemas.openxmlformats.org/package/2006/relationships"><Relationship Id="rId8" Type="http://schemas.openxmlformats.org/officeDocument/2006/relationships/theme" Target="../theme/theme86.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5" Type="http://schemas.openxmlformats.org/officeDocument/2006/relationships/slideLayout" Target="../slideLayouts/slideLayout648.xml"/><Relationship Id="rId4" Type="http://schemas.openxmlformats.org/officeDocument/2006/relationships/slideLayout" Target="../slideLayouts/slideLayout64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75" y="207618"/>
            <a:ext cx="8425340" cy="857513"/>
          </a:xfrm>
          <a:prstGeom prst="rect">
            <a:avLst/>
          </a:prstGeom>
        </p:spPr>
        <p:txBody>
          <a:bodyPr vert="horz" lIns="78950" tIns="39502" rIns="78950" bIns="3950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5" y="1201569"/>
            <a:ext cx="8425340" cy="3395519"/>
          </a:xfrm>
          <a:prstGeom prst="rect">
            <a:avLst/>
          </a:prstGeom>
        </p:spPr>
        <p:txBody>
          <a:bodyPr vert="horz" lIns="78950" tIns="39502" rIns="78950" bIns="3950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7"/>
            <a:ext cx="2184347" cy="273928"/>
          </a:xfrm>
          <a:prstGeom prst="rect">
            <a:avLst/>
          </a:prstGeom>
        </p:spPr>
        <p:txBody>
          <a:bodyPr vert="horz" lIns="78950" tIns="39502" rIns="78950" bIns="39502" rtlCol="0" anchor="ctr"/>
          <a:lstStyle>
            <a:lvl1pPr algn="l">
              <a:defRPr sz="1200">
                <a:solidFill>
                  <a:schemeClr val="tx1">
                    <a:tint val="75000"/>
                  </a:schemeClr>
                </a:solidFill>
              </a:defRPr>
            </a:lvl1pPr>
          </a:lstStyle>
          <a:p>
            <a:fld id="{98480645-E128-45E1-A79B-86611C01206A}" type="datetimeFigureOut">
              <a:rPr lang="zh-CN" altLang="en-US" smtClean="0"/>
              <a:t>2013/10/23</a:t>
            </a:fld>
            <a:endParaRPr lang="zh-CN" altLang="en-US"/>
          </a:p>
        </p:txBody>
      </p:sp>
      <p:sp>
        <p:nvSpPr>
          <p:cNvPr id="5" name="页脚占位符 4"/>
          <p:cNvSpPr>
            <a:spLocks noGrp="1"/>
          </p:cNvSpPr>
          <p:nvPr>
            <p:ph type="ftr" sz="quarter" idx="3"/>
          </p:nvPr>
        </p:nvSpPr>
        <p:spPr>
          <a:xfrm>
            <a:off x="3198530" y="4768737"/>
            <a:ext cx="2964471" cy="273928"/>
          </a:xfrm>
          <a:prstGeom prst="rect">
            <a:avLst/>
          </a:prstGeom>
        </p:spPr>
        <p:txBody>
          <a:bodyPr vert="horz" lIns="78950" tIns="39502" rIns="78950" bIns="39502"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09088" y="4768737"/>
            <a:ext cx="2184347" cy="273928"/>
          </a:xfrm>
          <a:prstGeom prst="rect">
            <a:avLst/>
          </a:prstGeom>
        </p:spPr>
        <p:txBody>
          <a:bodyPr vert="horz" lIns="78950" tIns="39502" rIns="78950" bIns="39502" rtlCol="0" anchor="ctr"/>
          <a:lstStyle>
            <a:lvl1pPr algn="r">
              <a:defRPr sz="1200">
                <a:solidFill>
                  <a:schemeClr val="tx1">
                    <a:tint val="75000"/>
                  </a:schemeClr>
                </a:solidFill>
              </a:defRPr>
            </a:lvl1pPr>
          </a:lstStyle>
          <a:p>
            <a:fld id="{82DA5CD0-CDDD-4779-95C1-AA8395A162E7}" type="slidenum">
              <a:rPr lang="zh-CN" altLang="en-US" smtClean="0"/>
              <a:t>‹#›</a:t>
            </a:fld>
            <a:endParaRPr lang="zh-CN" altLang="en-US"/>
          </a:p>
        </p:txBody>
      </p:sp>
    </p:spTree>
    <p:extLst>
      <p:ext uri="{BB962C8B-B14F-4D97-AF65-F5344CB8AC3E}">
        <p14:creationId xmlns:p14="http://schemas.microsoft.com/office/powerpoint/2010/main" val="1009296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89360" rtl="0" eaLnBrk="1" latinLnBrk="0" hangingPunct="1">
        <a:spcBef>
          <a:spcPct val="0"/>
        </a:spcBef>
        <a:buNone/>
        <a:defRPr sz="4400" kern="1200">
          <a:solidFill>
            <a:schemeClr val="tx1"/>
          </a:solidFill>
          <a:latin typeface="+mj-lt"/>
          <a:ea typeface="+mj-ea"/>
          <a:cs typeface="+mj-cs"/>
        </a:defRPr>
      </a:lvl1pPr>
    </p:titleStyle>
    <p:bodyStyle>
      <a:lvl1pPr marL="296008" indent="-296008" algn="l" defTabSz="7893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41376" indent="-246707" algn="l" defTabSz="78936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986750" indent="-197349" algn="l" defTabSz="78936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381387"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77606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17075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565459"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2960136"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354801"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973" y="108620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30792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transition>
    <p:fade/>
  </p:transition>
  <p:hf sldNum="0" hdr="0" dt="0"/>
  <p:txStyles>
    <p:titleStyle>
      <a:lvl1pPr algn="l" defTabSz="58745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363" indent="-222363" algn="l" defTabSz="58745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880" indent="-182548" algn="l" defTabSz="587454" rtl="0" eaLnBrk="1" latinLnBrk="0" hangingPunct="1">
        <a:lnSpc>
          <a:spcPct val="90000"/>
        </a:lnSpc>
        <a:spcBef>
          <a:spcPct val="20000"/>
        </a:spcBef>
        <a:buSzPct val="90000"/>
        <a:buFont typeface="Arial" pitchFamily="34" charset="0"/>
        <a:buChar char="•"/>
        <a:tabLst>
          <a:tab pos="404880"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7494" indent="-182548" algn="l" defTabSz="58745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2649" indent="-143808" algn="l" defTabSz="587454" rtl="0" eaLnBrk="1" latinLnBrk="0" hangingPunct="1">
        <a:lnSpc>
          <a:spcPct val="90000"/>
        </a:lnSpc>
        <a:spcBef>
          <a:spcPct val="20000"/>
        </a:spcBef>
        <a:buSzPct val="90000"/>
        <a:buFont typeface="Arial" pitchFamily="34" charset="0"/>
        <a:buChar char="•"/>
        <a:tabLst>
          <a:tab pos="587494"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0493" indent="-147866" algn="l" defTabSz="58745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5499" indent="-146869" algn="l" defTabSz="58745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9249" indent="-146869" algn="l" defTabSz="58745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02964" indent="-146869" algn="l" defTabSz="58745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6699" indent="-146869" algn="l" defTabSz="58745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7454" rtl="0" eaLnBrk="1" latinLnBrk="0" hangingPunct="1">
        <a:defRPr sz="1400" kern="1200">
          <a:solidFill>
            <a:schemeClr val="tx1"/>
          </a:solidFill>
          <a:latin typeface="+mn-lt"/>
          <a:ea typeface="+mn-ea"/>
          <a:cs typeface="+mn-cs"/>
        </a:defRPr>
      </a:lvl1pPr>
      <a:lvl2pPr marL="293724" algn="l" defTabSz="587454" rtl="0" eaLnBrk="1" latinLnBrk="0" hangingPunct="1">
        <a:defRPr sz="1400" kern="1200">
          <a:solidFill>
            <a:schemeClr val="tx1"/>
          </a:solidFill>
          <a:latin typeface="+mn-lt"/>
          <a:ea typeface="+mn-ea"/>
          <a:cs typeface="+mn-cs"/>
        </a:defRPr>
      </a:lvl2pPr>
      <a:lvl3pPr marL="587454" algn="l" defTabSz="587454" rtl="0" eaLnBrk="1" latinLnBrk="0" hangingPunct="1">
        <a:defRPr sz="1400" kern="1200">
          <a:solidFill>
            <a:schemeClr val="tx1"/>
          </a:solidFill>
          <a:latin typeface="+mn-lt"/>
          <a:ea typeface="+mn-ea"/>
          <a:cs typeface="+mn-cs"/>
        </a:defRPr>
      </a:lvl3pPr>
      <a:lvl4pPr marL="881163" algn="l" defTabSz="587454" rtl="0" eaLnBrk="1" latinLnBrk="0" hangingPunct="1">
        <a:defRPr sz="1400" kern="1200">
          <a:solidFill>
            <a:schemeClr val="tx1"/>
          </a:solidFill>
          <a:latin typeface="+mn-lt"/>
          <a:ea typeface="+mn-ea"/>
          <a:cs typeface="+mn-cs"/>
        </a:defRPr>
      </a:lvl4pPr>
      <a:lvl5pPr marL="1174891" algn="l" defTabSz="587454" rtl="0" eaLnBrk="1" latinLnBrk="0" hangingPunct="1">
        <a:defRPr sz="1400" kern="1200">
          <a:solidFill>
            <a:schemeClr val="tx1"/>
          </a:solidFill>
          <a:latin typeface="+mn-lt"/>
          <a:ea typeface="+mn-ea"/>
          <a:cs typeface="+mn-cs"/>
        </a:defRPr>
      </a:lvl5pPr>
      <a:lvl6pPr marL="1468638" algn="l" defTabSz="587454" rtl="0" eaLnBrk="1" latinLnBrk="0" hangingPunct="1">
        <a:defRPr sz="1400" kern="1200">
          <a:solidFill>
            <a:schemeClr val="tx1"/>
          </a:solidFill>
          <a:latin typeface="+mn-lt"/>
          <a:ea typeface="+mn-ea"/>
          <a:cs typeface="+mn-cs"/>
        </a:defRPr>
      </a:lvl6pPr>
      <a:lvl7pPr marL="1762346" algn="l" defTabSz="587454" rtl="0" eaLnBrk="1" latinLnBrk="0" hangingPunct="1">
        <a:defRPr sz="1400" kern="1200">
          <a:solidFill>
            <a:schemeClr val="tx1"/>
          </a:solidFill>
          <a:latin typeface="+mn-lt"/>
          <a:ea typeface="+mn-ea"/>
          <a:cs typeface="+mn-cs"/>
        </a:defRPr>
      </a:lvl7pPr>
      <a:lvl8pPr marL="2056096" algn="l" defTabSz="587454" rtl="0" eaLnBrk="1" latinLnBrk="0" hangingPunct="1">
        <a:defRPr sz="1400" kern="1200">
          <a:solidFill>
            <a:schemeClr val="tx1"/>
          </a:solidFill>
          <a:latin typeface="+mn-lt"/>
          <a:ea typeface="+mn-ea"/>
          <a:cs typeface="+mn-cs"/>
        </a:defRPr>
      </a:lvl8pPr>
      <a:lvl9pPr marL="2349811" algn="l" defTabSz="587454"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990" y="1086217"/>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22909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p:transition>
    <p:fade/>
  </p:transition>
  <p:hf sldNum="0" hdr="0" dt="0"/>
  <p:txStyles>
    <p:titleStyle>
      <a:lvl1pPr algn="l" defTabSz="588039"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569" indent="-222569" algn="l" defTabSz="588039"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5286" indent="-182742" algn="l" defTabSz="588039" rtl="0" eaLnBrk="1" latinLnBrk="0" hangingPunct="1">
        <a:lnSpc>
          <a:spcPct val="90000"/>
        </a:lnSpc>
        <a:spcBef>
          <a:spcPct val="20000"/>
        </a:spcBef>
        <a:buSzPct val="90000"/>
        <a:buFont typeface="Arial" pitchFamily="34" charset="0"/>
        <a:buChar char="•"/>
        <a:tabLst>
          <a:tab pos="40528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8077" indent="-182742" algn="l" defTabSz="58803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3600" indent="-143954" algn="l" defTabSz="588039" rtl="0" eaLnBrk="1" latinLnBrk="0" hangingPunct="1">
        <a:lnSpc>
          <a:spcPct val="90000"/>
        </a:lnSpc>
        <a:spcBef>
          <a:spcPct val="20000"/>
        </a:spcBef>
        <a:buSzPct val="90000"/>
        <a:buFont typeface="Arial" pitchFamily="34" charset="0"/>
        <a:buChar char="•"/>
        <a:tabLst>
          <a:tab pos="588077"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1610" indent="-148003" algn="l" defTabSz="588039"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7118" indent="-147025" algn="l" defTabSz="588039"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11153" indent="-147025" algn="l" defTabSz="588039"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05173" indent="-147025" algn="l" defTabSz="588039"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9174" indent="-147025" algn="l" defTabSz="588039"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8039" rtl="0" eaLnBrk="1" latinLnBrk="0" hangingPunct="1">
        <a:defRPr sz="1400" kern="1200">
          <a:solidFill>
            <a:schemeClr val="tx1"/>
          </a:solidFill>
          <a:latin typeface="+mn-lt"/>
          <a:ea typeface="+mn-ea"/>
          <a:cs typeface="+mn-cs"/>
        </a:defRPr>
      </a:lvl1pPr>
      <a:lvl2pPr marL="294012" algn="l" defTabSz="588039" rtl="0" eaLnBrk="1" latinLnBrk="0" hangingPunct="1">
        <a:defRPr sz="1400" kern="1200">
          <a:solidFill>
            <a:schemeClr val="tx1"/>
          </a:solidFill>
          <a:latin typeface="+mn-lt"/>
          <a:ea typeface="+mn-ea"/>
          <a:cs typeface="+mn-cs"/>
        </a:defRPr>
      </a:lvl2pPr>
      <a:lvl3pPr marL="588039" algn="l" defTabSz="588039" rtl="0" eaLnBrk="1" latinLnBrk="0" hangingPunct="1">
        <a:defRPr sz="1400" kern="1200">
          <a:solidFill>
            <a:schemeClr val="tx1"/>
          </a:solidFill>
          <a:latin typeface="+mn-lt"/>
          <a:ea typeface="+mn-ea"/>
          <a:cs typeface="+mn-cs"/>
        </a:defRPr>
      </a:lvl3pPr>
      <a:lvl4pPr marL="882040" algn="l" defTabSz="588039" rtl="0" eaLnBrk="1" latinLnBrk="0" hangingPunct="1">
        <a:defRPr sz="1400" kern="1200">
          <a:solidFill>
            <a:schemeClr val="tx1"/>
          </a:solidFill>
          <a:latin typeface="+mn-lt"/>
          <a:ea typeface="+mn-ea"/>
          <a:cs typeface="+mn-cs"/>
        </a:defRPr>
      </a:lvl4pPr>
      <a:lvl5pPr marL="1176073" algn="l" defTabSz="588039" rtl="0" eaLnBrk="1" latinLnBrk="0" hangingPunct="1">
        <a:defRPr sz="1400" kern="1200">
          <a:solidFill>
            <a:schemeClr val="tx1"/>
          </a:solidFill>
          <a:latin typeface="+mn-lt"/>
          <a:ea typeface="+mn-ea"/>
          <a:cs typeface="+mn-cs"/>
        </a:defRPr>
      </a:lvl5pPr>
      <a:lvl6pPr marL="1470124" algn="l" defTabSz="588039" rtl="0" eaLnBrk="1" latinLnBrk="0" hangingPunct="1">
        <a:defRPr sz="1400" kern="1200">
          <a:solidFill>
            <a:schemeClr val="tx1"/>
          </a:solidFill>
          <a:latin typeface="+mn-lt"/>
          <a:ea typeface="+mn-ea"/>
          <a:cs typeface="+mn-cs"/>
        </a:defRPr>
      </a:lvl6pPr>
      <a:lvl7pPr marL="1764145" algn="l" defTabSz="588039" rtl="0" eaLnBrk="1" latinLnBrk="0" hangingPunct="1">
        <a:defRPr sz="1400" kern="1200">
          <a:solidFill>
            <a:schemeClr val="tx1"/>
          </a:solidFill>
          <a:latin typeface="+mn-lt"/>
          <a:ea typeface="+mn-ea"/>
          <a:cs typeface="+mn-cs"/>
        </a:defRPr>
      </a:lvl7pPr>
      <a:lvl8pPr marL="2058159" algn="l" defTabSz="588039" rtl="0" eaLnBrk="1" latinLnBrk="0" hangingPunct="1">
        <a:defRPr sz="1400" kern="1200">
          <a:solidFill>
            <a:schemeClr val="tx1"/>
          </a:solidFill>
          <a:latin typeface="+mn-lt"/>
          <a:ea typeface="+mn-ea"/>
          <a:cs typeface="+mn-cs"/>
        </a:defRPr>
      </a:lvl8pPr>
      <a:lvl9pPr marL="2352175" algn="l" defTabSz="588039"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899059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transition>
    <p:fade/>
  </p:transition>
  <p:hf sldNum="0" hdr="0" dt="0"/>
  <p:txStyles>
    <p:titleStyle>
      <a:lvl1pPr algn="l" defTabSz="585239"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509" indent="-221509" algn="l" defTabSz="585239"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3356" indent="-181866" algn="l" defTabSz="585239" rtl="0" eaLnBrk="1" latinLnBrk="0" hangingPunct="1">
        <a:lnSpc>
          <a:spcPct val="90000"/>
        </a:lnSpc>
        <a:spcBef>
          <a:spcPct val="20000"/>
        </a:spcBef>
        <a:buSzPct val="90000"/>
        <a:buFont typeface="Arial" pitchFamily="34" charset="0"/>
        <a:buChar char="•"/>
        <a:tabLst>
          <a:tab pos="40335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5263" indent="-181866" algn="l" defTabSz="58523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49009" indent="-143257" algn="l" defTabSz="585239" rtl="0" eaLnBrk="1" latinLnBrk="0" hangingPunct="1">
        <a:lnSpc>
          <a:spcPct val="90000"/>
        </a:lnSpc>
        <a:spcBef>
          <a:spcPct val="20000"/>
        </a:spcBef>
        <a:buSzPct val="90000"/>
        <a:buFont typeface="Arial" pitchFamily="34" charset="0"/>
        <a:buChar char="•"/>
        <a:tabLst>
          <a:tab pos="58526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6335" indent="-147298" algn="l" defTabSz="585239"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09353"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1990"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461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8720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5239" rtl="0" eaLnBrk="1" latinLnBrk="0" hangingPunct="1">
        <a:defRPr sz="1400" kern="1200">
          <a:solidFill>
            <a:schemeClr val="tx1"/>
          </a:solidFill>
          <a:latin typeface="+mn-lt"/>
          <a:ea typeface="+mn-ea"/>
          <a:cs typeface="+mn-cs"/>
        </a:defRPr>
      </a:lvl1pPr>
      <a:lvl2pPr marL="292598" algn="l" defTabSz="585239" rtl="0" eaLnBrk="1" latinLnBrk="0" hangingPunct="1">
        <a:defRPr sz="1400" kern="1200">
          <a:solidFill>
            <a:schemeClr val="tx1"/>
          </a:solidFill>
          <a:latin typeface="+mn-lt"/>
          <a:ea typeface="+mn-ea"/>
          <a:cs typeface="+mn-cs"/>
        </a:defRPr>
      </a:lvl2pPr>
      <a:lvl3pPr marL="585239" algn="l" defTabSz="585239" rtl="0" eaLnBrk="1" latinLnBrk="0" hangingPunct="1">
        <a:defRPr sz="1400" kern="1200">
          <a:solidFill>
            <a:schemeClr val="tx1"/>
          </a:solidFill>
          <a:latin typeface="+mn-lt"/>
          <a:ea typeface="+mn-ea"/>
          <a:cs typeface="+mn-cs"/>
        </a:defRPr>
      </a:lvl3pPr>
      <a:lvl4pPr marL="877832" algn="l" defTabSz="585239" rtl="0" eaLnBrk="1" latinLnBrk="0" hangingPunct="1">
        <a:defRPr sz="1400" kern="1200">
          <a:solidFill>
            <a:schemeClr val="tx1"/>
          </a:solidFill>
          <a:latin typeface="+mn-lt"/>
          <a:ea typeface="+mn-ea"/>
          <a:cs typeface="+mn-cs"/>
        </a:defRPr>
      </a:lvl4pPr>
      <a:lvl5pPr marL="1170447" algn="l" defTabSz="585239" rtl="0" eaLnBrk="1" latinLnBrk="0" hangingPunct="1">
        <a:defRPr sz="1400" kern="1200">
          <a:solidFill>
            <a:schemeClr val="tx1"/>
          </a:solidFill>
          <a:latin typeface="+mn-lt"/>
          <a:ea typeface="+mn-ea"/>
          <a:cs typeface="+mn-cs"/>
        </a:defRPr>
      </a:lvl5pPr>
      <a:lvl6pPr marL="1463064" algn="l" defTabSz="585239" rtl="0" eaLnBrk="1" latinLnBrk="0" hangingPunct="1">
        <a:defRPr sz="1400" kern="1200">
          <a:solidFill>
            <a:schemeClr val="tx1"/>
          </a:solidFill>
          <a:latin typeface="+mn-lt"/>
          <a:ea typeface="+mn-ea"/>
          <a:cs typeface="+mn-cs"/>
        </a:defRPr>
      </a:lvl6pPr>
      <a:lvl7pPr marL="1755683" algn="l" defTabSz="585239" rtl="0" eaLnBrk="1" latinLnBrk="0" hangingPunct="1">
        <a:defRPr sz="1400" kern="1200">
          <a:solidFill>
            <a:schemeClr val="tx1"/>
          </a:solidFill>
          <a:latin typeface="+mn-lt"/>
          <a:ea typeface="+mn-ea"/>
          <a:cs typeface="+mn-cs"/>
        </a:defRPr>
      </a:lvl7pPr>
      <a:lvl8pPr marL="2048294" algn="l" defTabSz="585239" rtl="0" eaLnBrk="1" latinLnBrk="0" hangingPunct="1">
        <a:defRPr sz="1400" kern="1200">
          <a:solidFill>
            <a:schemeClr val="tx1"/>
          </a:solidFill>
          <a:latin typeface="+mn-lt"/>
          <a:ea typeface="+mn-ea"/>
          <a:cs typeface="+mn-cs"/>
        </a:defRPr>
      </a:lvl8pPr>
      <a:lvl9pPr marL="2340911" algn="l" defTabSz="585239"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22" y="108620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731265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transition>
    <p:fade/>
  </p:transition>
  <p:hf sldNum="0" hdr="0" dt="0"/>
  <p:txStyles>
    <p:titleStyle>
      <a:lvl1pPr algn="l" defTabSz="586055"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833" indent="-221833" algn="l" defTabSz="586055"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3916" indent="-182113" algn="l" defTabSz="586055" rtl="0" eaLnBrk="1" latinLnBrk="0" hangingPunct="1">
        <a:lnSpc>
          <a:spcPct val="90000"/>
        </a:lnSpc>
        <a:spcBef>
          <a:spcPct val="20000"/>
        </a:spcBef>
        <a:buSzPct val="90000"/>
        <a:buFont typeface="Arial" pitchFamily="34" charset="0"/>
        <a:buChar char="•"/>
        <a:tabLst>
          <a:tab pos="40391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079" indent="-182113" algn="l" defTabSz="586055"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0335" indent="-143448" algn="l" defTabSz="586055" rtl="0" eaLnBrk="1" latinLnBrk="0" hangingPunct="1">
        <a:lnSpc>
          <a:spcPct val="90000"/>
        </a:lnSpc>
        <a:spcBef>
          <a:spcPct val="20000"/>
        </a:spcBef>
        <a:buSzPct val="90000"/>
        <a:buFont typeface="Arial" pitchFamily="34" charset="0"/>
        <a:buChar char="•"/>
        <a:tabLst>
          <a:tab pos="586079"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7870" indent="-147513" algn="l" defTabSz="586055"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1615" indent="-146519" algn="l" defTabSz="58605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4650" indent="-146519" algn="l" defTabSz="58605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7649" indent="-146519" algn="l" defTabSz="58605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0687" indent="-146519" algn="l" defTabSz="586055"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055" rtl="0" eaLnBrk="1" latinLnBrk="0" hangingPunct="1">
        <a:defRPr sz="1400" kern="1200">
          <a:solidFill>
            <a:schemeClr val="tx1"/>
          </a:solidFill>
          <a:latin typeface="+mn-lt"/>
          <a:ea typeface="+mn-ea"/>
          <a:cs typeface="+mn-cs"/>
        </a:defRPr>
      </a:lvl1pPr>
      <a:lvl2pPr marL="293000" algn="l" defTabSz="586055" rtl="0" eaLnBrk="1" latinLnBrk="0" hangingPunct="1">
        <a:defRPr sz="1400" kern="1200">
          <a:solidFill>
            <a:schemeClr val="tx1"/>
          </a:solidFill>
          <a:latin typeface="+mn-lt"/>
          <a:ea typeface="+mn-ea"/>
          <a:cs typeface="+mn-cs"/>
        </a:defRPr>
      </a:lvl2pPr>
      <a:lvl3pPr marL="586055" algn="l" defTabSz="586055" rtl="0" eaLnBrk="1" latinLnBrk="0" hangingPunct="1">
        <a:defRPr sz="1400" kern="1200">
          <a:solidFill>
            <a:schemeClr val="tx1"/>
          </a:solidFill>
          <a:latin typeface="+mn-lt"/>
          <a:ea typeface="+mn-ea"/>
          <a:cs typeface="+mn-cs"/>
        </a:defRPr>
      </a:lvl3pPr>
      <a:lvl4pPr marL="879064" algn="l" defTabSz="586055" rtl="0" eaLnBrk="1" latinLnBrk="0" hangingPunct="1">
        <a:defRPr sz="1400" kern="1200">
          <a:solidFill>
            <a:schemeClr val="tx1"/>
          </a:solidFill>
          <a:latin typeface="+mn-lt"/>
          <a:ea typeface="+mn-ea"/>
          <a:cs typeface="+mn-cs"/>
        </a:defRPr>
      </a:lvl4pPr>
      <a:lvl5pPr marL="1172091" algn="l" defTabSz="586055" rtl="0" eaLnBrk="1" latinLnBrk="0" hangingPunct="1">
        <a:defRPr sz="1400" kern="1200">
          <a:solidFill>
            <a:schemeClr val="tx1"/>
          </a:solidFill>
          <a:latin typeface="+mn-lt"/>
          <a:ea typeface="+mn-ea"/>
          <a:cs typeface="+mn-cs"/>
        </a:defRPr>
      </a:lvl5pPr>
      <a:lvl6pPr marL="1465127" algn="l" defTabSz="586055" rtl="0" eaLnBrk="1" latinLnBrk="0" hangingPunct="1">
        <a:defRPr sz="1400" kern="1200">
          <a:solidFill>
            <a:schemeClr val="tx1"/>
          </a:solidFill>
          <a:latin typeface="+mn-lt"/>
          <a:ea typeface="+mn-ea"/>
          <a:cs typeface="+mn-cs"/>
        </a:defRPr>
      </a:lvl6pPr>
      <a:lvl7pPr marL="1758137" algn="l" defTabSz="586055" rtl="0" eaLnBrk="1" latinLnBrk="0" hangingPunct="1">
        <a:defRPr sz="1400" kern="1200">
          <a:solidFill>
            <a:schemeClr val="tx1"/>
          </a:solidFill>
          <a:latin typeface="+mn-lt"/>
          <a:ea typeface="+mn-ea"/>
          <a:cs typeface="+mn-cs"/>
        </a:defRPr>
      </a:lvl7pPr>
      <a:lvl8pPr marL="2051154" algn="l" defTabSz="586055" rtl="0" eaLnBrk="1" latinLnBrk="0" hangingPunct="1">
        <a:defRPr sz="1400" kern="1200">
          <a:solidFill>
            <a:schemeClr val="tx1"/>
          </a:solidFill>
          <a:latin typeface="+mn-lt"/>
          <a:ea typeface="+mn-ea"/>
          <a:cs typeface="+mn-cs"/>
        </a:defRPr>
      </a:lvl8pPr>
      <a:lvl9pPr marL="2344208" algn="l" defTabSz="586055"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32" y="108620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28132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Lst>
  <p:transition>
    <p:fade/>
  </p:transition>
  <p:hf sldNum="0" hdr="0" dt="0"/>
  <p:txStyles>
    <p:titleStyle>
      <a:lvl1pPr algn="l" defTabSz="586468"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980" indent="-221980" algn="l" defTabSz="586468"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05" indent="-182245" algn="l" defTabSz="586468" rtl="0" eaLnBrk="1" latinLnBrk="0" hangingPunct="1">
        <a:lnSpc>
          <a:spcPct val="90000"/>
        </a:lnSpc>
        <a:spcBef>
          <a:spcPct val="20000"/>
        </a:spcBef>
        <a:buSzPct val="90000"/>
        <a:buFont typeface="Arial" pitchFamily="34" charset="0"/>
        <a:buChar char="•"/>
        <a:tabLst>
          <a:tab pos="404205"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482" indent="-182245" algn="l" defTabSz="586468"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010" indent="-143561" algn="l" defTabSz="586468" rtl="0" eaLnBrk="1" latinLnBrk="0" hangingPunct="1">
        <a:lnSpc>
          <a:spcPct val="90000"/>
        </a:lnSpc>
        <a:spcBef>
          <a:spcPct val="20000"/>
        </a:spcBef>
        <a:buSzPct val="90000"/>
        <a:buFont typeface="Arial" pitchFamily="34" charset="0"/>
        <a:buChar char="•"/>
        <a:tabLst>
          <a:tab pos="586482"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633" indent="-147611" algn="l" defTabSz="586468"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2750" indent="-146616" algn="l" defTabSz="586468"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5979" indent="-146616" algn="l" defTabSz="586468"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213" indent="-146616" algn="l" defTabSz="586468"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464" indent="-146616" algn="l" defTabSz="586468"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468" rtl="0" eaLnBrk="1" latinLnBrk="0" hangingPunct="1">
        <a:defRPr sz="1400" kern="1200">
          <a:solidFill>
            <a:schemeClr val="tx1"/>
          </a:solidFill>
          <a:latin typeface="+mn-lt"/>
          <a:ea typeface="+mn-ea"/>
          <a:cs typeface="+mn-cs"/>
        </a:defRPr>
      </a:lvl1pPr>
      <a:lvl2pPr marL="293220" algn="l" defTabSz="586468" rtl="0" eaLnBrk="1" latinLnBrk="0" hangingPunct="1">
        <a:defRPr sz="1400" kern="1200">
          <a:solidFill>
            <a:schemeClr val="tx1"/>
          </a:solidFill>
          <a:latin typeface="+mn-lt"/>
          <a:ea typeface="+mn-ea"/>
          <a:cs typeface="+mn-cs"/>
        </a:defRPr>
      </a:lvl2pPr>
      <a:lvl3pPr marL="586468" algn="l" defTabSz="586468" rtl="0" eaLnBrk="1" latinLnBrk="0" hangingPunct="1">
        <a:defRPr sz="1400" kern="1200">
          <a:solidFill>
            <a:schemeClr val="tx1"/>
          </a:solidFill>
          <a:latin typeface="+mn-lt"/>
          <a:ea typeface="+mn-ea"/>
          <a:cs typeface="+mn-cs"/>
        </a:defRPr>
      </a:lvl3pPr>
      <a:lvl4pPr marL="879687" algn="l" defTabSz="586468" rtl="0" eaLnBrk="1" latinLnBrk="0" hangingPunct="1">
        <a:defRPr sz="1400" kern="1200">
          <a:solidFill>
            <a:schemeClr val="tx1"/>
          </a:solidFill>
          <a:latin typeface="+mn-lt"/>
          <a:ea typeface="+mn-ea"/>
          <a:cs typeface="+mn-cs"/>
        </a:defRPr>
      </a:lvl4pPr>
      <a:lvl5pPr marL="1172903" algn="l" defTabSz="586468" rtl="0" eaLnBrk="1" latinLnBrk="0" hangingPunct="1">
        <a:defRPr sz="1400" kern="1200">
          <a:solidFill>
            <a:schemeClr val="tx1"/>
          </a:solidFill>
          <a:latin typeface="+mn-lt"/>
          <a:ea typeface="+mn-ea"/>
          <a:cs typeface="+mn-cs"/>
        </a:defRPr>
      </a:lvl5pPr>
      <a:lvl6pPr marL="1466161" algn="l" defTabSz="586468" rtl="0" eaLnBrk="1" latinLnBrk="0" hangingPunct="1">
        <a:defRPr sz="1400" kern="1200">
          <a:solidFill>
            <a:schemeClr val="tx1"/>
          </a:solidFill>
          <a:latin typeface="+mn-lt"/>
          <a:ea typeface="+mn-ea"/>
          <a:cs typeface="+mn-cs"/>
        </a:defRPr>
      </a:lvl6pPr>
      <a:lvl7pPr marL="1759366" algn="l" defTabSz="586468" rtl="0" eaLnBrk="1" latinLnBrk="0" hangingPunct="1">
        <a:defRPr sz="1400" kern="1200">
          <a:solidFill>
            <a:schemeClr val="tx1"/>
          </a:solidFill>
          <a:latin typeface="+mn-lt"/>
          <a:ea typeface="+mn-ea"/>
          <a:cs typeface="+mn-cs"/>
        </a:defRPr>
      </a:lvl7pPr>
      <a:lvl8pPr marL="2052592" algn="l" defTabSz="586468" rtl="0" eaLnBrk="1" latinLnBrk="0" hangingPunct="1">
        <a:defRPr sz="1400" kern="1200">
          <a:solidFill>
            <a:schemeClr val="tx1"/>
          </a:solidFill>
          <a:latin typeface="+mn-lt"/>
          <a:ea typeface="+mn-ea"/>
          <a:cs typeface="+mn-cs"/>
        </a:defRPr>
      </a:lvl8pPr>
      <a:lvl9pPr marL="2345831" algn="l" defTabSz="586468"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720657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65707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556014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556014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389701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3359"/>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236"/>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2949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748971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66426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603823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848099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941648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438271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152"/>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973643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Lst>
  <p:transition>
    <p:fade/>
  </p:transition>
  <p:hf sldNum="0" hdr="0" dt="0"/>
  <p:txStyles>
    <p:titleStyle>
      <a:lvl1pPr algn="l" defTabSz="59189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20" indent="-224020" algn="l" defTabSz="59189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940" indent="-183951" algn="l" defTabSz="591896" rtl="0" eaLnBrk="1" latinLnBrk="0" hangingPunct="1">
        <a:lnSpc>
          <a:spcPct val="90000"/>
        </a:lnSpc>
        <a:spcBef>
          <a:spcPct val="20000"/>
        </a:spcBef>
        <a:buSzPct val="90000"/>
        <a:buFont typeface="Arial" pitchFamily="34" charset="0"/>
        <a:buChar char="•"/>
        <a:tabLst>
          <a:tab pos="407940"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910" indent="-183951" algn="l" defTabSz="59189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816" indent="-144879" algn="l" defTabSz="591896" rtl="0" eaLnBrk="1" latinLnBrk="0" hangingPunct="1">
        <a:lnSpc>
          <a:spcPct val="90000"/>
        </a:lnSpc>
        <a:spcBef>
          <a:spcPct val="20000"/>
        </a:spcBef>
        <a:buSzPct val="90000"/>
        <a:buFont typeface="Arial" pitchFamily="34" charset="0"/>
        <a:buChar char="•"/>
        <a:tabLst>
          <a:tab pos="591910"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790" indent="-149006" algn="l" defTabSz="59189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656"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614"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544"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5505"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896" rtl="0" eaLnBrk="1" latinLnBrk="0" hangingPunct="1">
        <a:defRPr sz="1400" kern="1200">
          <a:solidFill>
            <a:schemeClr val="tx1"/>
          </a:solidFill>
          <a:latin typeface="+mn-lt"/>
          <a:ea typeface="+mn-ea"/>
          <a:cs typeface="+mn-cs"/>
        </a:defRPr>
      </a:lvl1pPr>
      <a:lvl2pPr marL="295953" algn="l" defTabSz="591896" rtl="0" eaLnBrk="1" latinLnBrk="0" hangingPunct="1">
        <a:defRPr sz="1400" kern="1200">
          <a:solidFill>
            <a:schemeClr val="tx1"/>
          </a:solidFill>
          <a:latin typeface="+mn-lt"/>
          <a:ea typeface="+mn-ea"/>
          <a:cs typeface="+mn-cs"/>
        </a:defRPr>
      </a:lvl2pPr>
      <a:lvl3pPr marL="591896" algn="l" defTabSz="591896" rtl="0" eaLnBrk="1" latinLnBrk="0" hangingPunct="1">
        <a:defRPr sz="1400" kern="1200">
          <a:solidFill>
            <a:schemeClr val="tx1"/>
          </a:solidFill>
          <a:latin typeface="+mn-lt"/>
          <a:ea typeface="+mn-ea"/>
          <a:cs typeface="+mn-cs"/>
        </a:defRPr>
      </a:lvl3pPr>
      <a:lvl4pPr marL="887827" algn="l" defTabSz="591896" rtl="0" eaLnBrk="1" latinLnBrk="0" hangingPunct="1">
        <a:defRPr sz="1400" kern="1200">
          <a:solidFill>
            <a:schemeClr val="tx1"/>
          </a:solidFill>
          <a:latin typeface="+mn-lt"/>
          <a:ea typeface="+mn-ea"/>
          <a:cs typeface="+mn-cs"/>
        </a:defRPr>
      </a:lvl4pPr>
      <a:lvl5pPr marL="1183738" algn="l" defTabSz="591896" rtl="0" eaLnBrk="1" latinLnBrk="0" hangingPunct="1">
        <a:defRPr sz="1400" kern="1200">
          <a:solidFill>
            <a:schemeClr val="tx1"/>
          </a:solidFill>
          <a:latin typeface="+mn-lt"/>
          <a:ea typeface="+mn-ea"/>
          <a:cs typeface="+mn-cs"/>
        </a:defRPr>
      </a:lvl5pPr>
      <a:lvl6pPr marL="1479712" algn="l" defTabSz="591896" rtl="0" eaLnBrk="1" latinLnBrk="0" hangingPunct="1">
        <a:defRPr sz="1400" kern="1200">
          <a:solidFill>
            <a:schemeClr val="tx1"/>
          </a:solidFill>
          <a:latin typeface="+mn-lt"/>
          <a:ea typeface="+mn-ea"/>
          <a:cs typeface="+mn-cs"/>
        </a:defRPr>
      </a:lvl6pPr>
      <a:lvl7pPr marL="1775643" algn="l" defTabSz="591896" rtl="0" eaLnBrk="1" latinLnBrk="0" hangingPunct="1">
        <a:defRPr sz="1400" kern="1200">
          <a:solidFill>
            <a:schemeClr val="tx1"/>
          </a:solidFill>
          <a:latin typeface="+mn-lt"/>
          <a:ea typeface="+mn-ea"/>
          <a:cs typeface="+mn-cs"/>
        </a:defRPr>
      </a:lvl7pPr>
      <a:lvl8pPr marL="2071573" algn="l" defTabSz="591896" rtl="0" eaLnBrk="1" latinLnBrk="0" hangingPunct="1">
        <a:defRPr sz="1400" kern="1200">
          <a:solidFill>
            <a:schemeClr val="tx1"/>
          </a:solidFill>
          <a:latin typeface="+mn-lt"/>
          <a:ea typeface="+mn-ea"/>
          <a:cs typeface="+mn-cs"/>
        </a:defRPr>
      </a:lvl8pPr>
      <a:lvl9pPr marL="2367510" algn="l" defTabSz="591896" rtl="0" eaLnBrk="1" latinLnBrk="0" hangingPunct="1">
        <a:defRPr sz="1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79200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562519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772053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7266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ransition>
    <p:fade/>
  </p:transition>
  <p:hf sldNum="0" hdr="0" dt="0"/>
  <p:txStyles>
    <p:titleStyle>
      <a:lvl1pPr algn="l" defTabSz="59189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20" indent="-224020" algn="l" defTabSz="59189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940" indent="-183951" algn="l" defTabSz="591896" rtl="0" eaLnBrk="1" latinLnBrk="0" hangingPunct="1">
        <a:lnSpc>
          <a:spcPct val="90000"/>
        </a:lnSpc>
        <a:spcBef>
          <a:spcPct val="20000"/>
        </a:spcBef>
        <a:buSzPct val="90000"/>
        <a:buFont typeface="Arial" pitchFamily="34" charset="0"/>
        <a:buChar char="•"/>
        <a:tabLst>
          <a:tab pos="407940"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910" indent="-183951" algn="l" defTabSz="59189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816" indent="-144879" algn="l" defTabSz="591896" rtl="0" eaLnBrk="1" latinLnBrk="0" hangingPunct="1">
        <a:lnSpc>
          <a:spcPct val="90000"/>
        </a:lnSpc>
        <a:spcBef>
          <a:spcPct val="20000"/>
        </a:spcBef>
        <a:buSzPct val="90000"/>
        <a:buFont typeface="Arial" pitchFamily="34" charset="0"/>
        <a:buChar char="•"/>
        <a:tabLst>
          <a:tab pos="591910"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790" indent="-149006" algn="l" defTabSz="59189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656"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614"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544"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5505" indent="-147983" algn="l" defTabSz="59189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896" rtl="0" eaLnBrk="1" latinLnBrk="0" hangingPunct="1">
        <a:defRPr sz="1400" kern="1200">
          <a:solidFill>
            <a:schemeClr val="tx1"/>
          </a:solidFill>
          <a:latin typeface="+mn-lt"/>
          <a:ea typeface="+mn-ea"/>
          <a:cs typeface="+mn-cs"/>
        </a:defRPr>
      </a:lvl1pPr>
      <a:lvl2pPr marL="295953" algn="l" defTabSz="591896" rtl="0" eaLnBrk="1" latinLnBrk="0" hangingPunct="1">
        <a:defRPr sz="1400" kern="1200">
          <a:solidFill>
            <a:schemeClr val="tx1"/>
          </a:solidFill>
          <a:latin typeface="+mn-lt"/>
          <a:ea typeface="+mn-ea"/>
          <a:cs typeface="+mn-cs"/>
        </a:defRPr>
      </a:lvl2pPr>
      <a:lvl3pPr marL="591896" algn="l" defTabSz="591896" rtl="0" eaLnBrk="1" latinLnBrk="0" hangingPunct="1">
        <a:defRPr sz="1400" kern="1200">
          <a:solidFill>
            <a:schemeClr val="tx1"/>
          </a:solidFill>
          <a:latin typeface="+mn-lt"/>
          <a:ea typeface="+mn-ea"/>
          <a:cs typeface="+mn-cs"/>
        </a:defRPr>
      </a:lvl3pPr>
      <a:lvl4pPr marL="887827" algn="l" defTabSz="591896" rtl="0" eaLnBrk="1" latinLnBrk="0" hangingPunct="1">
        <a:defRPr sz="1400" kern="1200">
          <a:solidFill>
            <a:schemeClr val="tx1"/>
          </a:solidFill>
          <a:latin typeface="+mn-lt"/>
          <a:ea typeface="+mn-ea"/>
          <a:cs typeface="+mn-cs"/>
        </a:defRPr>
      </a:lvl4pPr>
      <a:lvl5pPr marL="1183738" algn="l" defTabSz="591896" rtl="0" eaLnBrk="1" latinLnBrk="0" hangingPunct="1">
        <a:defRPr sz="1400" kern="1200">
          <a:solidFill>
            <a:schemeClr val="tx1"/>
          </a:solidFill>
          <a:latin typeface="+mn-lt"/>
          <a:ea typeface="+mn-ea"/>
          <a:cs typeface="+mn-cs"/>
        </a:defRPr>
      </a:lvl5pPr>
      <a:lvl6pPr marL="1479712" algn="l" defTabSz="591896" rtl="0" eaLnBrk="1" latinLnBrk="0" hangingPunct="1">
        <a:defRPr sz="1400" kern="1200">
          <a:solidFill>
            <a:schemeClr val="tx1"/>
          </a:solidFill>
          <a:latin typeface="+mn-lt"/>
          <a:ea typeface="+mn-ea"/>
          <a:cs typeface="+mn-cs"/>
        </a:defRPr>
      </a:lvl6pPr>
      <a:lvl7pPr marL="1775643" algn="l" defTabSz="591896" rtl="0" eaLnBrk="1" latinLnBrk="0" hangingPunct="1">
        <a:defRPr sz="1400" kern="1200">
          <a:solidFill>
            <a:schemeClr val="tx1"/>
          </a:solidFill>
          <a:latin typeface="+mn-lt"/>
          <a:ea typeface="+mn-ea"/>
          <a:cs typeface="+mn-cs"/>
        </a:defRPr>
      </a:lvl7pPr>
      <a:lvl8pPr marL="2071573" algn="l" defTabSz="591896" rtl="0" eaLnBrk="1" latinLnBrk="0" hangingPunct="1">
        <a:defRPr sz="1400" kern="1200">
          <a:solidFill>
            <a:schemeClr val="tx1"/>
          </a:solidFill>
          <a:latin typeface="+mn-lt"/>
          <a:ea typeface="+mn-ea"/>
          <a:cs typeface="+mn-cs"/>
        </a:defRPr>
      </a:lvl8pPr>
      <a:lvl9pPr marL="2367510" algn="l" defTabSz="591896" rtl="0" eaLnBrk="1" latinLnBrk="0" hangingPunct="1">
        <a:defRPr sz="1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417071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580560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916579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371089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14"/>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303126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560"/>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00009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35439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005"/>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893785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Lst>
  <p:transition>
    <p:fade/>
  </p:transition>
  <p:hf sldNum="0" hdr="0" dt="0"/>
  <p:txStyles>
    <p:titleStyle>
      <a:lvl1pPr algn="l" defTabSz="587168"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245" indent="-222245" algn="l" defTabSz="587168"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687" indent="-182462" algn="l" defTabSz="587168" rtl="0" eaLnBrk="1" latinLnBrk="0" hangingPunct="1">
        <a:lnSpc>
          <a:spcPct val="90000"/>
        </a:lnSpc>
        <a:spcBef>
          <a:spcPct val="20000"/>
        </a:spcBef>
        <a:buSzPct val="90000"/>
        <a:buFont typeface="Arial" pitchFamily="34" charset="0"/>
        <a:buChar char="•"/>
        <a:tabLst>
          <a:tab pos="40468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7183" indent="-182462" algn="l" defTabSz="587168"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2153" indent="-143732" algn="l" defTabSz="587168" rtl="0" eaLnBrk="1" latinLnBrk="0" hangingPunct="1">
        <a:lnSpc>
          <a:spcPct val="90000"/>
        </a:lnSpc>
        <a:spcBef>
          <a:spcPct val="20000"/>
        </a:spcBef>
        <a:buSzPct val="90000"/>
        <a:buFont typeface="Arial" pitchFamily="34" charset="0"/>
        <a:buChar char="•"/>
        <a:tabLst>
          <a:tab pos="58718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9944" indent="-147787" algn="l" defTabSz="587168"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4696" indent="-146791" algn="l" defTabSz="587168"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8254" indent="-146791" algn="l" defTabSz="587168"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01838" indent="-146791" algn="l" defTabSz="587168"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5442" indent="-146791" algn="l" defTabSz="587168"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7168" rtl="0" eaLnBrk="1" latinLnBrk="0" hangingPunct="1">
        <a:defRPr sz="1400" kern="1200">
          <a:solidFill>
            <a:schemeClr val="tx1"/>
          </a:solidFill>
          <a:latin typeface="+mn-lt"/>
          <a:ea typeface="+mn-ea"/>
          <a:cs typeface="+mn-cs"/>
        </a:defRPr>
      </a:lvl1pPr>
      <a:lvl2pPr marL="293571" algn="l" defTabSz="587168" rtl="0" eaLnBrk="1" latinLnBrk="0" hangingPunct="1">
        <a:defRPr sz="1400" kern="1200">
          <a:solidFill>
            <a:schemeClr val="tx1"/>
          </a:solidFill>
          <a:latin typeface="+mn-lt"/>
          <a:ea typeface="+mn-ea"/>
          <a:cs typeface="+mn-cs"/>
        </a:defRPr>
      </a:lvl2pPr>
      <a:lvl3pPr marL="587168" algn="l" defTabSz="587168" rtl="0" eaLnBrk="1" latinLnBrk="0" hangingPunct="1">
        <a:defRPr sz="1400" kern="1200">
          <a:solidFill>
            <a:schemeClr val="tx1"/>
          </a:solidFill>
          <a:latin typeface="+mn-lt"/>
          <a:ea typeface="+mn-ea"/>
          <a:cs typeface="+mn-cs"/>
        </a:defRPr>
      </a:lvl3pPr>
      <a:lvl4pPr marL="880738" algn="l" defTabSz="587168" rtl="0" eaLnBrk="1" latinLnBrk="0" hangingPunct="1">
        <a:defRPr sz="1400" kern="1200">
          <a:solidFill>
            <a:schemeClr val="tx1"/>
          </a:solidFill>
          <a:latin typeface="+mn-lt"/>
          <a:ea typeface="+mn-ea"/>
          <a:cs typeface="+mn-cs"/>
        </a:defRPr>
      </a:lvl4pPr>
      <a:lvl5pPr marL="1174303" algn="l" defTabSz="587168" rtl="0" eaLnBrk="1" latinLnBrk="0" hangingPunct="1">
        <a:defRPr sz="1400" kern="1200">
          <a:solidFill>
            <a:schemeClr val="tx1"/>
          </a:solidFill>
          <a:latin typeface="+mn-lt"/>
          <a:ea typeface="+mn-ea"/>
          <a:cs typeface="+mn-cs"/>
        </a:defRPr>
      </a:lvl5pPr>
      <a:lvl6pPr marL="1467918" algn="l" defTabSz="587168" rtl="0" eaLnBrk="1" latinLnBrk="0" hangingPunct="1">
        <a:defRPr sz="1400" kern="1200">
          <a:solidFill>
            <a:schemeClr val="tx1"/>
          </a:solidFill>
          <a:latin typeface="+mn-lt"/>
          <a:ea typeface="+mn-ea"/>
          <a:cs typeface="+mn-cs"/>
        </a:defRPr>
      </a:lvl6pPr>
      <a:lvl7pPr marL="1761477" algn="l" defTabSz="587168" rtl="0" eaLnBrk="1" latinLnBrk="0" hangingPunct="1">
        <a:defRPr sz="1400" kern="1200">
          <a:solidFill>
            <a:schemeClr val="tx1"/>
          </a:solidFill>
          <a:latin typeface="+mn-lt"/>
          <a:ea typeface="+mn-ea"/>
          <a:cs typeface="+mn-cs"/>
        </a:defRPr>
      </a:lvl7pPr>
      <a:lvl8pPr marL="2055057" algn="l" defTabSz="587168" rtl="0" eaLnBrk="1" latinLnBrk="0" hangingPunct="1">
        <a:defRPr sz="1400" kern="1200">
          <a:solidFill>
            <a:schemeClr val="tx1"/>
          </a:solidFill>
          <a:latin typeface="+mn-lt"/>
          <a:ea typeface="+mn-ea"/>
          <a:cs typeface="+mn-cs"/>
        </a:defRPr>
      </a:lvl8pPr>
      <a:lvl9pPr marL="2348632" algn="l" defTabSz="587168" rtl="0" eaLnBrk="1" latinLnBrk="0" hangingPunct="1">
        <a:defRPr sz="14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478715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Lst>
  <p:transition>
    <p:fade/>
  </p:transition>
  <p:hf sldNum="0" hdr="0" dt="0"/>
  <p:txStyles>
    <p:titleStyle>
      <a:lvl1pPr algn="l" defTabSz="591361"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813" indent="-223813" algn="l" defTabSz="591361"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585" indent="-183788" algn="l" defTabSz="591361" rtl="0" eaLnBrk="1" latinLnBrk="0" hangingPunct="1">
        <a:lnSpc>
          <a:spcPct val="90000"/>
        </a:lnSpc>
        <a:spcBef>
          <a:spcPct val="20000"/>
        </a:spcBef>
        <a:buSzPct val="90000"/>
        <a:buFont typeface="Arial" pitchFamily="34" charset="0"/>
        <a:buChar char="•"/>
        <a:tabLst>
          <a:tab pos="407585"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374" indent="-183788" algn="l" defTabSz="591361"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8935" indent="-144764" algn="l" defTabSz="591361" rtl="0" eaLnBrk="1" latinLnBrk="0" hangingPunct="1">
        <a:lnSpc>
          <a:spcPct val="90000"/>
        </a:lnSpc>
        <a:spcBef>
          <a:spcPct val="20000"/>
        </a:spcBef>
        <a:buSzPct val="90000"/>
        <a:buFont typeface="Arial" pitchFamily="34" charset="0"/>
        <a:buChar char="•"/>
        <a:tabLst>
          <a:tab pos="591374"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7797" indent="-148888" algn="l" defTabSz="591361"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6212" indent="-147846" algn="l" defTabSz="591361"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1891" indent="-147846" algn="l" defTabSz="591361"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7551" indent="-147846" algn="l" defTabSz="591361"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3231" indent="-147846" algn="l" defTabSz="591361"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361" rtl="0" eaLnBrk="1" latinLnBrk="0" hangingPunct="1">
        <a:defRPr sz="1400" kern="1200">
          <a:solidFill>
            <a:schemeClr val="tx1"/>
          </a:solidFill>
          <a:latin typeface="+mn-lt"/>
          <a:ea typeface="+mn-ea"/>
          <a:cs typeface="+mn-cs"/>
        </a:defRPr>
      </a:lvl1pPr>
      <a:lvl2pPr marL="295680" algn="l" defTabSz="591361" rtl="0" eaLnBrk="1" latinLnBrk="0" hangingPunct="1">
        <a:defRPr sz="1400" kern="1200">
          <a:solidFill>
            <a:schemeClr val="tx1"/>
          </a:solidFill>
          <a:latin typeface="+mn-lt"/>
          <a:ea typeface="+mn-ea"/>
          <a:cs typeface="+mn-cs"/>
        </a:defRPr>
      </a:lvl2pPr>
      <a:lvl3pPr marL="591361" algn="l" defTabSz="591361" rtl="0" eaLnBrk="1" latinLnBrk="0" hangingPunct="1">
        <a:defRPr sz="1400" kern="1200">
          <a:solidFill>
            <a:schemeClr val="tx1"/>
          </a:solidFill>
          <a:latin typeface="+mn-lt"/>
          <a:ea typeface="+mn-ea"/>
          <a:cs typeface="+mn-cs"/>
        </a:defRPr>
      </a:lvl3pPr>
      <a:lvl4pPr marL="887015" algn="l" defTabSz="591361" rtl="0" eaLnBrk="1" latinLnBrk="0" hangingPunct="1">
        <a:defRPr sz="1400" kern="1200">
          <a:solidFill>
            <a:schemeClr val="tx1"/>
          </a:solidFill>
          <a:latin typeface="+mn-lt"/>
          <a:ea typeface="+mn-ea"/>
          <a:cs typeface="+mn-cs"/>
        </a:defRPr>
      </a:lvl4pPr>
      <a:lvl5pPr marL="1182700" algn="l" defTabSz="591361" rtl="0" eaLnBrk="1" latinLnBrk="0" hangingPunct="1">
        <a:defRPr sz="1400" kern="1200">
          <a:solidFill>
            <a:schemeClr val="tx1"/>
          </a:solidFill>
          <a:latin typeface="+mn-lt"/>
          <a:ea typeface="+mn-ea"/>
          <a:cs typeface="+mn-cs"/>
        </a:defRPr>
      </a:lvl5pPr>
      <a:lvl6pPr marL="1478395" algn="l" defTabSz="591361" rtl="0" eaLnBrk="1" latinLnBrk="0" hangingPunct="1">
        <a:defRPr sz="1400" kern="1200">
          <a:solidFill>
            <a:schemeClr val="tx1"/>
          </a:solidFill>
          <a:latin typeface="+mn-lt"/>
          <a:ea typeface="+mn-ea"/>
          <a:cs typeface="+mn-cs"/>
        </a:defRPr>
      </a:lvl6pPr>
      <a:lvl7pPr marL="1774056" algn="l" defTabSz="591361" rtl="0" eaLnBrk="1" latinLnBrk="0" hangingPunct="1">
        <a:defRPr sz="1400" kern="1200">
          <a:solidFill>
            <a:schemeClr val="tx1"/>
          </a:solidFill>
          <a:latin typeface="+mn-lt"/>
          <a:ea typeface="+mn-ea"/>
          <a:cs typeface="+mn-cs"/>
        </a:defRPr>
      </a:lvl7pPr>
      <a:lvl8pPr marL="2069711" algn="l" defTabSz="591361" rtl="0" eaLnBrk="1" latinLnBrk="0" hangingPunct="1">
        <a:defRPr sz="1400" kern="1200">
          <a:solidFill>
            <a:schemeClr val="tx1"/>
          </a:solidFill>
          <a:latin typeface="+mn-lt"/>
          <a:ea typeface="+mn-ea"/>
          <a:cs typeface="+mn-cs"/>
        </a:defRPr>
      </a:lvl8pPr>
      <a:lvl9pPr marL="2365374" algn="l" defTabSz="591361" rtl="0" eaLnBrk="1" latinLnBrk="0" hangingPunct="1">
        <a:defRPr sz="14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094828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Lst>
  <p:transition>
    <p:fade/>
  </p:transition>
  <p:hf sldNum="0" hdr="0" dt="0"/>
  <p:txStyles>
    <p:titleStyle>
      <a:lvl1pPr algn="l" defTabSz="591660"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31" indent="-223931" algn="l" defTabSz="591660"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778" indent="-183878" algn="l" defTabSz="591660" rtl="0" eaLnBrk="1" latinLnBrk="0" hangingPunct="1">
        <a:lnSpc>
          <a:spcPct val="90000"/>
        </a:lnSpc>
        <a:spcBef>
          <a:spcPct val="20000"/>
        </a:spcBef>
        <a:buSzPct val="90000"/>
        <a:buFont typeface="Arial" pitchFamily="34" charset="0"/>
        <a:buChar char="•"/>
        <a:tabLst>
          <a:tab pos="40777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674" indent="-183878" algn="l" defTabSz="591660"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435" indent="-144821" algn="l" defTabSz="591660" rtl="0" eaLnBrk="1" latinLnBrk="0" hangingPunct="1">
        <a:lnSpc>
          <a:spcPct val="90000"/>
        </a:lnSpc>
        <a:spcBef>
          <a:spcPct val="20000"/>
        </a:spcBef>
        <a:buSzPct val="90000"/>
        <a:buFont typeface="Arial" pitchFamily="34" charset="0"/>
        <a:buChar char="•"/>
        <a:tabLst>
          <a:tab pos="591674"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349" indent="-148947" algn="l" defTabSz="591660"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009"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2849"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8661"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478"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660" rtl="0" eaLnBrk="1" latinLnBrk="0" hangingPunct="1">
        <a:defRPr sz="1400" kern="1200">
          <a:solidFill>
            <a:schemeClr val="tx1"/>
          </a:solidFill>
          <a:latin typeface="+mn-lt"/>
          <a:ea typeface="+mn-ea"/>
          <a:cs typeface="+mn-cs"/>
        </a:defRPr>
      </a:lvl1pPr>
      <a:lvl2pPr marL="295836" algn="l" defTabSz="591660" rtl="0" eaLnBrk="1" latinLnBrk="0" hangingPunct="1">
        <a:defRPr sz="1400" kern="1200">
          <a:solidFill>
            <a:schemeClr val="tx1"/>
          </a:solidFill>
          <a:latin typeface="+mn-lt"/>
          <a:ea typeface="+mn-ea"/>
          <a:cs typeface="+mn-cs"/>
        </a:defRPr>
      </a:lvl2pPr>
      <a:lvl3pPr marL="591660" algn="l" defTabSz="591660" rtl="0" eaLnBrk="1" latinLnBrk="0" hangingPunct="1">
        <a:defRPr sz="1400" kern="1200">
          <a:solidFill>
            <a:schemeClr val="tx1"/>
          </a:solidFill>
          <a:latin typeface="+mn-lt"/>
          <a:ea typeface="+mn-ea"/>
          <a:cs typeface="+mn-cs"/>
        </a:defRPr>
      </a:lvl3pPr>
      <a:lvl4pPr marL="887475" algn="l" defTabSz="591660" rtl="0" eaLnBrk="1" latinLnBrk="0" hangingPunct="1">
        <a:defRPr sz="1400" kern="1200">
          <a:solidFill>
            <a:schemeClr val="tx1"/>
          </a:solidFill>
          <a:latin typeface="+mn-lt"/>
          <a:ea typeface="+mn-ea"/>
          <a:cs typeface="+mn-cs"/>
        </a:defRPr>
      </a:lvl4pPr>
      <a:lvl5pPr marL="1183268" algn="l" defTabSz="591660" rtl="0" eaLnBrk="1" latinLnBrk="0" hangingPunct="1">
        <a:defRPr sz="1400" kern="1200">
          <a:solidFill>
            <a:schemeClr val="tx1"/>
          </a:solidFill>
          <a:latin typeface="+mn-lt"/>
          <a:ea typeface="+mn-ea"/>
          <a:cs typeface="+mn-cs"/>
        </a:defRPr>
      </a:lvl5pPr>
      <a:lvl6pPr marL="1479122" algn="l" defTabSz="591660" rtl="0" eaLnBrk="1" latinLnBrk="0" hangingPunct="1">
        <a:defRPr sz="1400" kern="1200">
          <a:solidFill>
            <a:schemeClr val="tx1"/>
          </a:solidFill>
          <a:latin typeface="+mn-lt"/>
          <a:ea typeface="+mn-ea"/>
          <a:cs typeface="+mn-cs"/>
        </a:defRPr>
      </a:lvl6pPr>
      <a:lvl7pPr marL="1774936" algn="l" defTabSz="591660" rtl="0" eaLnBrk="1" latinLnBrk="0" hangingPunct="1">
        <a:defRPr sz="1400" kern="1200">
          <a:solidFill>
            <a:schemeClr val="tx1"/>
          </a:solidFill>
          <a:latin typeface="+mn-lt"/>
          <a:ea typeface="+mn-ea"/>
          <a:cs typeface="+mn-cs"/>
        </a:defRPr>
      </a:lvl7pPr>
      <a:lvl8pPr marL="2070748" algn="l" defTabSz="591660" rtl="0" eaLnBrk="1" latinLnBrk="0" hangingPunct="1">
        <a:defRPr sz="1400" kern="1200">
          <a:solidFill>
            <a:schemeClr val="tx1"/>
          </a:solidFill>
          <a:latin typeface="+mn-lt"/>
          <a:ea typeface="+mn-ea"/>
          <a:cs typeface="+mn-cs"/>
        </a:defRPr>
      </a:lvl8pPr>
      <a:lvl9pPr marL="2366569" algn="l" defTabSz="5916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47875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ransition>
    <p:fade/>
  </p:transition>
  <p:hf sldNum="0" hdr="0" dt="0"/>
  <p:txStyles>
    <p:titleStyle>
      <a:lvl1pPr algn="l" defTabSz="58512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451" indent="-221451" algn="l" defTabSz="58512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3286" indent="-181824" algn="l" defTabSz="585124" rtl="0" eaLnBrk="1" latinLnBrk="0" hangingPunct="1">
        <a:lnSpc>
          <a:spcPct val="90000"/>
        </a:lnSpc>
        <a:spcBef>
          <a:spcPct val="20000"/>
        </a:spcBef>
        <a:buSzPct val="90000"/>
        <a:buFont typeface="Arial" pitchFamily="34" charset="0"/>
        <a:buChar char="•"/>
        <a:tabLst>
          <a:tab pos="40328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5148" indent="-181824" algn="l" defTabSz="58512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48817" indent="-143219" algn="l" defTabSz="585124" rtl="0" eaLnBrk="1" latinLnBrk="0" hangingPunct="1">
        <a:lnSpc>
          <a:spcPct val="90000"/>
        </a:lnSpc>
        <a:spcBef>
          <a:spcPct val="20000"/>
        </a:spcBef>
        <a:buSzPct val="90000"/>
        <a:buFont typeface="Arial" pitchFamily="34" charset="0"/>
        <a:buChar char="•"/>
        <a:tabLst>
          <a:tab pos="58514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6111" indent="-147278" algn="l" defTabSz="58512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09030" indent="-146287" algn="l" defTabSz="58512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1615" indent="-146287" algn="l" defTabSz="58512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4156" indent="-146287" algn="l" defTabSz="58512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86728" indent="-146287" algn="l" defTabSz="58512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5124" rtl="0" eaLnBrk="1" latinLnBrk="0" hangingPunct="1">
        <a:defRPr sz="1400" kern="1200">
          <a:solidFill>
            <a:schemeClr val="tx1"/>
          </a:solidFill>
          <a:latin typeface="+mn-lt"/>
          <a:ea typeface="+mn-ea"/>
          <a:cs typeface="+mn-cs"/>
        </a:defRPr>
      </a:lvl1pPr>
      <a:lvl2pPr marL="292535" algn="l" defTabSz="585124" rtl="0" eaLnBrk="1" latinLnBrk="0" hangingPunct="1">
        <a:defRPr sz="1400" kern="1200">
          <a:solidFill>
            <a:schemeClr val="tx1"/>
          </a:solidFill>
          <a:latin typeface="+mn-lt"/>
          <a:ea typeface="+mn-ea"/>
          <a:cs typeface="+mn-cs"/>
        </a:defRPr>
      </a:lvl2pPr>
      <a:lvl3pPr marL="585124" algn="l" defTabSz="585124" rtl="0" eaLnBrk="1" latinLnBrk="0" hangingPunct="1">
        <a:defRPr sz="1400" kern="1200">
          <a:solidFill>
            <a:schemeClr val="tx1"/>
          </a:solidFill>
          <a:latin typeface="+mn-lt"/>
          <a:ea typeface="+mn-ea"/>
          <a:cs typeface="+mn-cs"/>
        </a:defRPr>
      </a:lvl3pPr>
      <a:lvl4pPr marL="877658" algn="l" defTabSz="585124" rtl="0" eaLnBrk="1" latinLnBrk="0" hangingPunct="1">
        <a:defRPr sz="1400" kern="1200">
          <a:solidFill>
            <a:schemeClr val="tx1"/>
          </a:solidFill>
          <a:latin typeface="+mn-lt"/>
          <a:ea typeface="+mn-ea"/>
          <a:cs typeface="+mn-cs"/>
        </a:defRPr>
      </a:lvl4pPr>
      <a:lvl5pPr marL="1170224" algn="l" defTabSz="585124" rtl="0" eaLnBrk="1" latinLnBrk="0" hangingPunct="1">
        <a:defRPr sz="1400" kern="1200">
          <a:solidFill>
            <a:schemeClr val="tx1"/>
          </a:solidFill>
          <a:latin typeface="+mn-lt"/>
          <a:ea typeface="+mn-ea"/>
          <a:cs typeface="+mn-cs"/>
        </a:defRPr>
      </a:lvl5pPr>
      <a:lvl6pPr marL="1462794" algn="l" defTabSz="585124" rtl="0" eaLnBrk="1" latinLnBrk="0" hangingPunct="1">
        <a:defRPr sz="1400" kern="1200">
          <a:solidFill>
            <a:schemeClr val="tx1"/>
          </a:solidFill>
          <a:latin typeface="+mn-lt"/>
          <a:ea typeface="+mn-ea"/>
          <a:cs typeface="+mn-cs"/>
        </a:defRPr>
      </a:lvl6pPr>
      <a:lvl7pPr marL="1755344" algn="l" defTabSz="585124" rtl="0" eaLnBrk="1" latinLnBrk="0" hangingPunct="1">
        <a:defRPr sz="1400" kern="1200">
          <a:solidFill>
            <a:schemeClr val="tx1"/>
          </a:solidFill>
          <a:latin typeface="+mn-lt"/>
          <a:ea typeface="+mn-ea"/>
          <a:cs typeface="+mn-cs"/>
        </a:defRPr>
      </a:lvl7pPr>
      <a:lvl8pPr marL="2047878" algn="l" defTabSz="585124" rtl="0" eaLnBrk="1" latinLnBrk="0" hangingPunct="1">
        <a:defRPr sz="1400" kern="1200">
          <a:solidFill>
            <a:schemeClr val="tx1"/>
          </a:solidFill>
          <a:latin typeface="+mn-lt"/>
          <a:ea typeface="+mn-ea"/>
          <a:cs typeface="+mn-cs"/>
        </a:defRPr>
      </a:lvl8pPr>
      <a:lvl9pPr marL="2340422" algn="l" defTabSz="585124" rtl="0" eaLnBrk="1" latinLnBrk="0" hangingPunct="1">
        <a:defRPr sz="14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3062"/>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217"/>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959698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14"/>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645039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579"/>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5516663"/>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3359"/>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236"/>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8480008"/>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75" y="207618"/>
            <a:ext cx="8425340" cy="857513"/>
          </a:xfrm>
          <a:prstGeom prst="rect">
            <a:avLst/>
          </a:prstGeom>
        </p:spPr>
        <p:txBody>
          <a:bodyPr vert="horz" lIns="78950" tIns="39502" rIns="78950" bIns="3950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5" y="1201569"/>
            <a:ext cx="8425340" cy="3395519"/>
          </a:xfrm>
          <a:prstGeom prst="rect">
            <a:avLst/>
          </a:prstGeom>
        </p:spPr>
        <p:txBody>
          <a:bodyPr vert="horz" lIns="78950" tIns="39502" rIns="78950" bIns="3950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7"/>
            <a:ext cx="2184347" cy="273928"/>
          </a:xfrm>
          <a:prstGeom prst="rect">
            <a:avLst/>
          </a:prstGeom>
        </p:spPr>
        <p:txBody>
          <a:bodyPr vert="horz" lIns="78950" tIns="39502" rIns="78950" bIns="39502" rtlCol="0" anchor="ctr"/>
          <a:lstStyle>
            <a:lvl1pPr algn="l">
              <a:defRPr sz="1200">
                <a:solidFill>
                  <a:schemeClr val="tx1">
                    <a:tint val="75000"/>
                  </a:schemeClr>
                </a:solidFill>
              </a:defRPr>
            </a:lvl1p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7"/>
            <a:ext cx="2964471" cy="273928"/>
          </a:xfrm>
          <a:prstGeom prst="rect">
            <a:avLst/>
          </a:prstGeom>
        </p:spPr>
        <p:txBody>
          <a:bodyPr vert="horz" lIns="78950" tIns="39502" rIns="78950" bIns="39502"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7"/>
            <a:ext cx="2184347" cy="273928"/>
          </a:xfrm>
          <a:prstGeom prst="rect">
            <a:avLst/>
          </a:prstGeom>
        </p:spPr>
        <p:txBody>
          <a:bodyPr vert="horz" lIns="78950" tIns="39502" rIns="78950" bIns="39502" rtlCol="0" anchor="ctr"/>
          <a:lstStyle>
            <a:lvl1pPr algn="r">
              <a:defRPr sz="1200">
                <a:solidFill>
                  <a:schemeClr val="tx1">
                    <a:tint val="75000"/>
                  </a:schemeClr>
                </a:solidFill>
              </a:defRPr>
            </a:lvl1p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894474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defTabSz="789360" rtl="0" eaLnBrk="1" latinLnBrk="0" hangingPunct="1">
        <a:spcBef>
          <a:spcPct val="0"/>
        </a:spcBef>
        <a:buNone/>
        <a:defRPr sz="4400" kern="1200">
          <a:solidFill>
            <a:schemeClr val="tx1"/>
          </a:solidFill>
          <a:latin typeface="+mj-lt"/>
          <a:ea typeface="+mj-ea"/>
          <a:cs typeface="+mj-cs"/>
        </a:defRPr>
      </a:lvl1pPr>
    </p:titleStyle>
    <p:bodyStyle>
      <a:lvl1pPr marL="296008" indent="-296008" algn="l" defTabSz="7893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41376" indent="-246707" algn="l" defTabSz="78936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986750" indent="-197349" algn="l" defTabSz="78936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381387"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77606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17075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565459"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2960136"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354801"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525"/>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3939134"/>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6336605"/>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7595495"/>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3037"/>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217"/>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85994"/>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3391607"/>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53627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075" y="206279"/>
            <a:ext cx="8425340" cy="857516"/>
          </a:xfrm>
          <a:prstGeom prst="rect">
            <a:avLst/>
          </a:prstGeom>
          <a:noFill/>
          <a:ln w="9525">
            <a:noFill/>
            <a:miter lim="800000"/>
            <a:headEnd/>
            <a:tailEnd/>
          </a:ln>
          <a:effectLst/>
        </p:spPr>
        <p:txBody>
          <a:bodyPr vert="horz" wrap="square" lIns="78950" tIns="39502" rIns="78950" bIns="39502"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68075" y="1201569"/>
            <a:ext cx="8425340" cy="3395519"/>
          </a:xfrm>
          <a:prstGeom prst="rect">
            <a:avLst/>
          </a:prstGeom>
          <a:noFill/>
          <a:ln w="9525">
            <a:noFill/>
            <a:miter lim="800000"/>
            <a:headEnd/>
            <a:tailEnd/>
          </a:ln>
          <a:effectLst/>
        </p:spPr>
        <p:txBody>
          <a:bodyPr vert="horz" wrap="square" lIns="78950" tIns="39502" rIns="78950" bIns="3950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68096" y="4685368"/>
            <a:ext cx="2184347" cy="357298"/>
          </a:xfrm>
          <a:prstGeom prst="rect">
            <a:avLst/>
          </a:prstGeom>
          <a:noFill/>
          <a:ln w="9525">
            <a:noFill/>
            <a:miter lim="800000"/>
            <a:headEnd/>
            <a:tailEnd/>
          </a:ln>
          <a:effectLst/>
        </p:spPr>
        <p:txBody>
          <a:bodyPr vert="horz" wrap="square" lIns="78950" tIns="39502" rIns="78950" bIns="39502" numCol="1" anchor="t" anchorCtr="0" compatLnSpc="1">
            <a:prstTxWarp prst="textNoShape">
              <a:avLst/>
            </a:prstTxWarp>
          </a:bodyPr>
          <a:lstStyle>
            <a:lvl1pPr>
              <a:defRPr sz="1400"/>
            </a:lvl1pPr>
          </a:lstStyle>
          <a:p>
            <a:pPr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98530" y="4685368"/>
            <a:ext cx="2964471" cy="357298"/>
          </a:xfrm>
          <a:prstGeom prst="rect">
            <a:avLst/>
          </a:prstGeom>
          <a:noFill/>
          <a:ln w="9525">
            <a:noFill/>
            <a:miter lim="800000"/>
            <a:headEnd/>
            <a:tailEnd/>
          </a:ln>
          <a:effectLst/>
        </p:spPr>
        <p:txBody>
          <a:bodyPr vert="horz" wrap="square" lIns="78950" tIns="39502" rIns="78950" bIns="39502" numCol="1" anchor="t" anchorCtr="0" compatLnSpc="1">
            <a:prstTxWarp prst="textNoShape">
              <a:avLst/>
            </a:prstTxWarp>
          </a:bodyPr>
          <a:lstStyle>
            <a:lvl1pPr algn="ctr">
              <a:defRPr sz="1400"/>
            </a:lvl1pPr>
          </a:lstStyle>
          <a:p>
            <a:pPr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709088" y="4685368"/>
            <a:ext cx="2184347" cy="357298"/>
          </a:xfrm>
          <a:prstGeom prst="rect">
            <a:avLst/>
          </a:prstGeom>
          <a:noFill/>
          <a:ln w="9525">
            <a:noFill/>
            <a:miter lim="800000"/>
            <a:headEnd/>
            <a:tailEnd/>
          </a:ln>
          <a:effectLst/>
        </p:spPr>
        <p:txBody>
          <a:bodyPr vert="horz" wrap="square" lIns="78950" tIns="39502" rIns="78950" bIns="39502" numCol="1" anchor="t" anchorCtr="0" compatLnSpc="1">
            <a:prstTxWarp prst="textNoShape">
              <a:avLst/>
            </a:prstTxWarp>
          </a:bodyPr>
          <a:lstStyle>
            <a:lvl1pPr algn="r">
              <a:defRPr sz="1400"/>
            </a:lvl1pPr>
          </a:lstStyle>
          <a:p>
            <a:pPr fontAlgn="base">
              <a:spcBef>
                <a:spcPct val="0"/>
              </a:spcBef>
              <a:spcAft>
                <a:spcPct val="0"/>
              </a:spcAft>
            </a:pPr>
            <a:fld id="{2DECB1BE-87B2-4371-88F5-672A099F2839}"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09670368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394679" algn="ctr" rtl="0" fontAlgn="base">
        <a:spcBef>
          <a:spcPct val="0"/>
        </a:spcBef>
        <a:spcAft>
          <a:spcPct val="0"/>
        </a:spcAft>
        <a:defRPr sz="4400">
          <a:solidFill>
            <a:schemeClr val="tx2"/>
          </a:solidFill>
          <a:latin typeface="Arial" charset="0"/>
          <a:ea typeface="宋体" charset="-122"/>
        </a:defRPr>
      </a:lvl6pPr>
      <a:lvl7pPr marL="789360" algn="ctr" rtl="0" fontAlgn="base">
        <a:spcBef>
          <a:spcPct val="0"/>
        </a:spcBef>
        <a:spcAft>
          <a:spcPct val="0"/>
        </a:spcAft>
        <a:defRPr sz="4400">
          <a:solidFill>
            <a:schemeClr val="tx2"/>
          </a:solidFill>
          <a:latin typeface="Arial" charset="0"/>
          <a:ea typeface="宋体" charset="-122"/>
        </a:defRPr>
      </a:lvl7pPr>
      <a:lvl8pPr marL="1184052" algn="ctr" rtl="0" fontAlgn="base">
        <a:spcBef>
          <a:spcPct val="0"/>
        </a:spcBef>
        <a:spcAft>
          <a:spcPct val="0"/>
        </a:spcAft>
        <a:defRPr sz="4400">
          <a:solidFill>
            <a:schemeClr val="tx2"/>
          </a:solidFill>
          <a:latin typeface="Arial" charset="0"/>
          <a:ea typeface="宋体" charset="-122"/>
        </a:defRPr>
      </a:lvl8pPr>
      <a:lvl9pPr marL="1578742" algn="ctr" rtl="0" fontAlgn="base">
        <a:spcBef>
          <a:spcPct val="0"/>
        </a:spcBef>
        <a:spcAft>
          <a:spcPct val="0"/>
        </a:spcAft>
        <a:defRPr sz="4400">
          <a:solidFill>
            <a:schemeClr val="tx2"/>
          </a:solidFill>
          <a:latin typeface="Arial" charset="0"/>
          <a:ea typeface="宋体" charset="-122"/>
        </a:defRPr>
      </a:lvl9pPr>
    </p:titleStyle>
    <p:bodyStyle>
      <a:lvl1pPr marL="296008" indent="-296008" algn="l" rtl="0" fontAlgn="base">
        <a:spcBef>
          <a:spcPct val="20000"/>
        </a:spcBef>
        <a:spcAft>
          <a:spcPct val="0"/>
        </a:spcAft>
        <a:buChar char="•"/>
        <a:defRPr sz="3200">
          <a:solidFill>
            <a:schemeClr val="tx1"/>
          </a:solidFill>
          <a:latin typeface="+mn-lt"/>
          <a:ea typeface="+mn-ea"/>
          <a:cs typeface="+mn-cs"/>
        </a:defRPr>
      </a:lvl1pPr>
      <a:lvl2pPr marL="641376" indent="-246707" algn="l" rtl="0" fontAlgn="base">
        <a:spcBef>
          <a:spcPct val="20000"/>
        </a:spcBef>
        <a:spcAft>
          <a:spcPct val="0"/>
        </a:spcAft>
        <a:buChar char="–"/>
        <a:defRPr sz="2800">
          <a:solidFill>
            <a:schemeClr val="tx1"/>
          </a:solidFill>
          <a:latin typeface="+mn-lt"/>
          <a:ea typeface="+mn-ea"/>
        </a:defRPr>
      </a:lvl2pPr>
      <a:lvl3pPr marL="986750" indent="-197349" algn="l" rtl="0" fontAlgn="base">
        <a:spcBef>
          <a:spcPct val="20000"/>
        </a:spcBef>
        <a:spcAft>
          <a:spcPct val="0"/>
        </a:spcAft>
        <a:buChar char="•"/>
        <a:defRPr sz="2500">
          <a:solidFill>
            <a:schemeClr val="tx1"/>
          </a:solidFill>
          <a:latin typeface="+mn-lt"/>
          <a:ea typeface="+mn-ea"/>
        </a:defRPr>
      </a:lvl3pPr>
      <a:lvl4pPr marL="1381387" indent="-197349" algn="l" rtl="0" fontAlgn="base">
        <a:spcBef>
          <a:spcPct val="20000"/>
        </a:spcBef>
        <a:spcAft>
          <a:spcPct val="0"/>
        </a:spcAft>
        <a:buChar char="–"/>
        <a:defRPr sz="1900">
          <a:solidFill>
            <a:schemeClr val="tx1"/>
          </a:solidFill>
          <a:latin typeface="+mn-lt"/>
          <a:ea typeface="+mn-ea"/>
        </a:defRPr>
      </a:lvl4pPr>
      <a:lvl5pPr marL="1776063" indent="-197349" algn="l" rtl="0" fontAlgn="base">
        <a:spcBef>
          <a:spcPct val="20000"/>
        </a:spcBef>
        <a:spcAft>
          <a:spcPct val="0"/>
        </a:spcAft>
        <a:buChar char="»"/>
        <a:defRPr sz="1900">
          <a:solidFill>
            <a:schemeClr val="tx1"/>
          </a:solidFill>
          <a:latin typeface="+mn-lt"/>
          <a:ea typeface="+mn-ea"/>
        </a:defRPr>
      </a:lvl5pPr>
      <a:lvl6pPr marL="2170753" indent="-197349" algn="l" rtl="0" fontAlgn="base">
        <a:spcBef>
          <a:spcPct val="20000"/>
        </a:spcBef>
        <a:spcAft>
          <a:spcPct val="0"/>
        </a:spcAft>
        <a:buChar char="»"/>
        <a:defRPr sz="1900">
          <a:solidFill>
            <a:schemeClr val="tx1"/>
          </a:solidFill>
          <a:latin typeface="+mn-lt"/>
          <a:ea typeface="+mn-ea"/>
        </a:defRPr>
      </a:lvl6pPr>
      <a:lvl7pPr marL="2565459" indent="-197349" algn="l" rtl="0" fontAlgn="base">
        <a:spcBef>
          <a:spcPct val="20000"/>
        </a:spcBef>
        <a:spcAft>
          <a:spcPct val="0"/>
        </a:spcAft>
        <a:buChar char="»"/>
        <a:defRPr sz="1900">
          <a:solidFill>
            <a:schemeClr val="tx1"/>
          </a:solidFill>
          <a:latin typeface="+mn-lt"/>
          <a:ea typeface="+mn-ea"/>
        </a:defRPr>
      </a:lvl7pPr>
      <a:lvl8pPr marL="2960136" indent="-197349" algn="l" rtl="0" fontAlgn="base">
        <a:spcBef>
          <a:spcPct val="20000"/>
        </a:spcBef>
        <a:spcAft>
          <a:spcPct val="0"/>
        </a:spcAft>
        <a:buChar char="»"/>
        <a:defRPr sz="1900">
          <a:solidFill>
            <a:schemeClr val="tx1"/>
          </a:solidFill>
          <a:latin typeface="+mn-lt"/>
          <a:ea typeface="+mn-ea"/>
        </a:defRPr>
      </a:lvl8pPr>
      <a:lvl9pPr marL="3354801" indent="-197349" algn="l" rtl="0" fontAlgn="base">
        <a:spcBef>
          <a:spcPct val="20000"/>
        </a:spcBef>
        <a:spcAft>
          <a:spcPct val="0"/>
        </a:spcAft>
        <a:buChar char="»"/>
        <a:defRPr sz="1900">
          <a:solidFill>
            <a:schemeClr val="tx1"/>
          </a:solidFill>
          <a:latin typeface="+mn-lt"/>
          <a:ea typeface="+mn-ea"/>
        </a:defRPr>
      </a:lvl9pPr>
    </p:bodyStyle>
    <p:other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422" y="1086436"/>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7409141"/>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Lst>
  <p:transition>
    <p:fade/>
  </p:transition>
  <p:hf sldNum="0" hdr="0" dt="0"/>
  <p:txStyles>
    <p:titleStyle>
      <a:lvl1pPr algn="l" defTabSz="591660"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31" indent="-223931" algn="l" defTabSz="591660"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778" indent="-183878" algn="l" defTabSz="591660" rtl="0" eaLnBrk="1" latinLnBrk="0" hangingPunct="1">
        <a:lnSpc>
          <a:spcPct val="90000"/>
        </a:lnSpc>
        <a:spcBef>
          <a:spcPct val="20000"/>
        </a:spcBef>
        <a:buSzPct val="90000"/>
        <a:buFont typeface="Arial" pitchFamily="34" charset="0"/>
        <a:buChar char="•"/>
        <a:tabLst>
          <a:tab pos="40777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674" indent="-183878" algn="l" defTabSz="591660"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435" indent="-144821" algn="l" defTabSz="591660" rtl="0" eaLnBrk="1" latinLnBrk="0" hangingPunct="1">
        <a:lnSpc>
          <a:spcPct val="90000"/>
        </a:lnSpc>
        <a:spcBef>
          <a:spcPct val="20000"/>
        </a:spcBef>
        <a:buSzPct val="90000"/>
        <a:buFont typeface="Arial" pitchFamily="34" charset="0"/>
        <a:buChar char="•"/>
        <a:tabLst>
          <a:tab pos="591674"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349" indent="-148947" algn="l" defTabSz="591660"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009"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2849"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8661"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478" indent="-147924" algn="l" defTabSz="59166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660" rtl="0" eaLnBrk="1" latinLnBrk="0" hangingPunct="1">
        <a:defRPr sz="1400" kern="1200">
          <a:solidFill>
            <a:schemeClr val="tx1"/>
          </a:solidFill>
          <a:latin typeface="+mn-lt"/>
          <a:ea typeface="+mn-ea"/>
          <a:cs typeface="+mn-cs"/>
        </a:defRPr>
      </a:lvl1pPr>
      <a:lvl2pPr marL="295836" algn="l" defTabSz="591660" rtl="0" eaLnBrk="1" latinLnBrk="0" hangingPunct="1">
        <a:defRPr sz="1400" kern="1200">
          <a:solidFill>
            <a:schemeClr val="tx1"/>
          </a:solidFill>
          <a:latin typeface="+mn-lt"/>
          <a:ea typeface="+mn-ea"/>
          <a:cs typeface="+mn-cs"/>
        </a:defRPr>
      </a:lvl2pPr>
      <a:lvl3pPr marL="591660" algn="l" defTabSz="591660" rtl="0" eaLnBrk="1" latinLnBrk="0" hangingPunct="1">
        <a:defRPr sz="1400" kern="1200">
          <a:solidFill>
            <a:schemeClr val="tx1"/>
          </a:solidFill>
          <a:latin typeface="+mn-lt"/>
          <a:ea typeface="+mn-ea"/>
          <a:cs typeface="+mn-cs"/>
        </a:defRPr>
      </a:lvl3pPr>
      <a:lvl4pPr marL="887475" algn="l" defTabSz="591660" rtl="0" eaLnBrk="1" latinLnBrk="0" hangingPunct="1">
        <a:defRPr sz="1400" kern="1200">
          <a:solidFill>
            <a:schemeClr val="tx1"/>
          </a:solidFill>
          <a:latin typeface="+mn-lt"/>
          <a:ea typeface="+mn-ea"/>
          <a:cs typeface="+mn-cs"/>
        </a:defRPr>
      </a:lvl4pPr>
      <a:lvl5pPr marL="1183268" algn="l" defTabSz="591660" rtl="0" eaLnBrk="1" latinLnBrk="0" hangingPunct="1">
        <a:defRPr sz="1400" kern="1200">
          <a:solidFill>
            <a:schemeClr val="tx1"/>
          </a:solidFill>
          <a:latin typeface="+mn-lt"/>
          <a:ea typeface="+mn-ea"/>
          <a:cs typeface="+mn-cs"/>
        </a:defRPr>
      </a:lvl5pPr>
      <a:lvl6pPr marL="1479122" algn="l" defTabSz="591660" rtl="0" eaLnBrk="1" latinLnBrk="0" hangingPunct="1">
        <a:defRPr sz="1400" kern="1200">
          <a:solidFill>
            <a:schemeClr val="tx1"/>
          </a:solidFill>
          <a:latin typeface="+mn-lt"/>
          <a:ea typeface="+mn-ea"/>
          <a:cs typeface="+mn-cs"/>
        </a:defRPr>
      </a:lvl6pPr>
      <a:lvl7pPr marL="1774936" algn="l" defTabSz="591660" rtl="0" eaLnBrk="1" latinLnBrk="0" hangingPunct="1">
        <a:defRPr sz="1400" kern="1200">
          <a:solidFill>
            <a:schemeClr val="tx1"/>
          </a:solidFill>
          <a:latin typeface="+mn-lt"/>
          <a:ea typeface="+mn-ea"/>
          <a:cs typeface="+mn-cs"/>
        </a:defRPr>
      </a:lvl7pPr>
      <a:lvl8pPr marL="2070748" algn="l" defTabSz="591660" rtl="0" eaLnBrk="1" latinLnBrk="0" hangingPunct="1">
        <a:defRPr sz="1400" kern="1200">
          <a:solidFill>
            <a:schemeClr val="tx1"/>
          </a:solidFill>
          <a:latin typeface="+mn-lt"/>
          <a:ea typeface="+mn-ea"/>
          <a:cs typeface="+mn-cs"/>
        </a:defRPr>
      </a:lvl8pPr>
      <a:lvl9pPr marL="2366569" algn="l" defTabSz="591660" rtl="0" eaLnBrk="1" latinLnBrk="0" hangingPunct="1">
        <a:defRPr sz="14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922" y="108620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5394203"/>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50" y="1086255"/>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7964024"/>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Lst>
  <p:transition>
    <p:fade/>
  </p:transition>
  <p:hf sldNum="0" hdr="0" dt="0"/>
  <p:txStyles>
    <p:titleStyle>
      <a:lvl1pPr algn="l" defTabSz="5917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3990" indent="-223990" algn="l" defTabSz="5917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7866" indent="-183909" algn="l" defTabSz="591766" rtl="0" eaLnBrk="1" latinLnBrk="0" hangingPunct="1">
        <a:lnSpc>
          <a:spcPct val="90000"/>
        </a:lnSpc>
        <a:spcBef>
          <a:spcPct val="20000"/>
        </a:spcBef>
        <a:buSzPct val="90000"/>
        <a:buFont typeface="Arial" pitchFamily="34" charset="0"/>
        <a:buChar char="•"/>
        <a:tabLst>
          <a:tab pos="40786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1793" indent="-183909" algn="l" defTabSz="5917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9624" indent="-144860" algn="l" defTabSz="591766" rtl="0" eaLnBrk="1" latinLnBrk="0" hangingPunct="1">
        <a:lnSpc>
          <a:spcPct val="90000"/>
        </a:lnSpc>
        <a:spcBef>
          <a:spcPct val="20000"/>
        </a:spcBef>
        <a:buSzPct val="90000"/>
        <a:buFont typeface="Arial" pitchFamily="34" charset="0"/>
        <a:buChar char="•"/>
        <a:tabLst>
          <a:tab pos="5917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8579" indent="-148986" algn="l" defTabSz="5917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733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3230"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19085"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4992" indent="-147944" algn="l" defTabSz="5917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1766" rtl="0" eaLnBrk="1" latinLnBrk="0" hangingPunct="1">
        <a:defRPr sz="1400" kern="1200">
          <a:solidFill>
            <a:schemeClr val="tx1"/>
          </a:solidFill>
          <a:latin typeface="+mn-lt"/>
          <a:ea typeface="+mn-ea"/>
          <a:cs typeface="+mn-cs"/>
        </a:defRPr>
      </a:lvl1pPr>
      <a:lvl2pPr marL="295890" algn="l" defTabSz="591766" rtl="0" eaLnBrk="1" latinLnBrk="0" hangingPunct="1">
        <a:defRPr sz="1400" kern="1200">
          <a:solidFill>
            <a:schemeClr val="tx1"/>
          </a:solidFill>
          <a:latin typeface="+mn-lt"/>
          <a:ea typeface="+mn-ea"/>
          <a:cs typeface="+mn-cs"/>
        </a:defRPr>
      </a:lvl2pPr>
      <a:lvl3pPr marL="591766" algn="l" defTabSz="591766" rtl="0" eaLnBrk="1" latinLnBrk="0" hangingPunct="1">
        <a:defRPr sz="1400" kern="1200">
          <a:solidFill>
            <a:schemeClr val="tx1"/>
          </a:solidFill>
          <a:latin typeface="+mn-lt"/>
          <a:ea typeface="+mn-ea"/>
          <a:cs typeface="+mn-cs"/>
        </a:defRPr>
      </a:lvl3pPr>
      <a:lvl4pPr marL="887654" algn="l" defTabSz="591766" rtl="0" eaLnBrk="1" latinLnBrk="0" hangingPunct="1">
        <a:defRPr sz="1400" kern="1200">
          <a:solidFill>
            <a:schemeClr val="tx1"/>
          </a:solidFill>
          <a:latin typeface="+mn-lt"/>
          <a:ea typeface="+mn-ea"/>
          <a:cs typeface="+mn-cs"/>
        </a:defRPr>
      </a:lvl4pPr>
      <a:lvl5pPr marL="1183518" algn="l" defTabSz="591766" rtl="0" eaLnBrk="1" latinLnBrk="0" hangingPunct="1">
        <a:defRPr sz="1400" kern="1200">
          <a:solidFill>
            <a:schemeClr val="tx1"/>
          </a:solidFill>
          <a:latin typeface="+mn-lt"/>
          <a:ea typeface="+mn-ea"/>
          <a:cs typeface="+mn-cs"/>
        </a:defRPr>
      </a:lvl5pPr>
      <a:lvl6pPr marL="1479443" algn="l" defTabSz="591766" rtl="0" eaLnBrk="1" latinLnBrk="0" hangingPunct="1">
        <a:defRPr sz="1400" kern="1200">
          <a:solidFill>
            <a:schemeClr val="tx1"/>
          </a:solidFill>
          <a:latin typeface="+mn-lt"/>
          <a:ea typeface="+mn-ea"/>
          <a:cs typeface="+mn-cs"/>
        </a:defRPr>
      </a:lvl6pPr>
      <a:lvl7pPr marL="1775296" algn="l" defTabSz="591766" rtl="0" eaLnBrk="1" latinLnBrk="0" hangingPunct="1">
        <a:defRPr sz="1400" kern="1200">
          <a:solidFill>
            <a:schemeClr val="tx1"/>
          </a:solidFill>
          <a:latin typeface="+mn-lt"/>
          <a:ea typeface="+mn-ea"/>
          <a:cs typeface="+mn-cs"/>
        </a:defRPr>
      </a:lvl7pPr>
      <a:lvl8pPr marL="2071166" algn="l" defTabSz="591766" rtl="0" eaLnBrk="1" latinLnBrk="0" hangingPunct="1">
        <a:defRPr sz="1400" kern="1200">
          <a:solidFill>
            <a:schemeClr val="tx1"/>
          </a:solidFill>
          <a:latin typeface="+mn-lt"/>
          <a:ea typeface="+mn-ea"/>
          <a:cs typeface="+mn-cs"/>
        </a:defRPr>
      </a:lvl8pPr>
      <a:lvl9pPr marL="2367067" algn="l" defTabSz="591766" rtl="0" eaLnBrk="1" latinLnBrk="0" hangingPunct="1">
        <a:defRPr sz="14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486" y="171884"/>
            <a:ext cx="8562871"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864" y="1086263"/>
            <a:ext cx="8562870"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67292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Lst>
  <p:transition>
    <p:fade/>
  </p:transition>
  <p:hf sldNum="0" hdr="0" dt="0"/>
  <p:txStyles>
    <p:titleStyle>
      <a:lvl1pPr algn="l" defTabSz="605715"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9279" indent="-229279" algn="l" defTabSz="605715"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17463" indent="-188223" algn="l" defTabSz="605715" rtl="0" eaLnBrk="1" latinLnBrk="0" hangingPunct="1">
        <a:lnSpc>
          <a:spcPct val="90000"/>
        </a:lnSpc>
        <a:spcBef>
          <a:spcPct val="20000"/>
        </a:spcBef>
        <a:buSzPct val="90000"/>
        <a:buFont typeface="Arial" pitchFamily="34" charset="0"/>
        <a:buChar char="•"/>
        <a:tabLst>
          <a:tab pos="417463"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05745" indent="-188223" algn="l" defTabSz="605715"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82238" indent="-148278" algn="l" defTabSz="605715" rtl="0" eaLnBrk="1" latinLnBrk="0" hangingPunct="1">
        <a:lnSpc>
          <a:spcPct val="90000"/>
        </a:lnSpc>
        <a:spcBef>
          <a:spcPct val="20000"/>
        </a:spcBef>
        <a:buSzPct val="90000"/>
        <a:buFont typeface="Arial" pitchFamily="34" charset="0"/>
        <a:buChar char="•"/>
        <a:tabLst>
          <a:tab pos="605745"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34719" indent="-152460" algn="l" defTabSz="605715"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65708" indent="-151434" algn="l" defTabSz="6057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1968571" indent="-151434" algn="l" defTabSz="6057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271415" indent="-151434" algn="l" defTabSz="6057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574288" indent="-151434" algn="l" defTabSz="6057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05715" rtl="0" eaLnBrk="1" latinLnBrk="0" hangingPunct="1">
        <a:defRPr sz="1400" kern="1200">
          <a:solidFill>
            <a:schemeClr val="tx1"/>
          </a:solidFill>
          <a:latin typeface="+mn-lt"/>
          <a:ea typeface="+mn-ea"/>
          <a:cs typeface="+mn-cs"/>
        </a:defRPr>
      </a:lvl1pPr>
      <a:lvl2pPr marL="302852" algn="l" defTabSz="605715" rtl="0" eaLnBrk="1" latinLnBrk="0" hangingPunct="1">
        <a:defRPr sz="1400" kern="1200">
          <a:solidFill>
            <a:schemeClr val="tx1"/>
          </a:solidFill>
          <a:latin typeface="+mn-lt"/>
          <a:ea typeface="+mn-ea"/>
          <a:cs typeface="+mn-cs"/>
        </a:defRPr>
      </a:lvl2pPr>
      <a:lvl3pPr marL="605715" algn="l" defTabSz="605715" rtl="0" eaLnBrk="1" latinLnBrk="0" hangingPunct="1">
        <a:defRPr sz="1400" kern="1200">
          <a:solidFill>
            <a:schemeClr val="tx1"/>
          </a:solidFill>
          <a:latin typeface="+mn-lt"/>
          <a:ea typeface="+mn-ea"/>
          <a:cs typeface="+mn-cs"/>
        </a:defRPr>
      </a:lvl3pPr>
      <a:lvl4pPr marL="908564" algn="l" defTabSz="605715" rtl="0" eaLnBrk="1" latinLnBrk="0" hangingPunct="1">
        <a:defRPr sz="1400" kern="1200">
          <a:solidFill>
            <a:schemeClr val="tx1"/>
          </a:solidFill>
          <a:latin typeface="+mn-lt"/>
          <a:ea typeface="+mn-ea"/>
          <a:cs typeface="+mn-cs"/>
        </a:defRPr>
      </a:lvl4pPr>
      <a:lvl5pPr marL="1211427" algn="l" defTabSz="605715" rtl="0" eaLnBrk="1" latinLnBrk="0" hangingPunct="1">
        <a:defRPr sz="1400" kern="1200">
          <a:solidFill>
            <a:schemeClr val="tx1"/>
          </a:solidFill>
          <a:latin typeface="+mn-lt"/>
          <a:ea typeface="+mn-ea"/>
          <a:cs typeface="+mn-cs"/>
        </a:defRPr>
      </a:lvl5pPr>
      <a:lvl6pPr marL="1514295" algn="l" defTabSz="605715" rtl="0" eaLnBrk="1" latinLnBrk="0" hangingPunct="1">
        <a:defRPr sz="1400" kern="1200">
          <a:solidFill>
            <a:schemeClr val="tx1"/>
          </a:solidFill>
          <a:latin typeface="+mn-lt"/>
          <a:ea typeface="+mn-ea"/>
          <a:cs typeface="+mn-cs"/>
        </a:defRPr>
      </a:lvl6pPr>
      <a:lvl7pPr marL="1817139" algn="l" defTabSz="605715" rtl="0" eaLnBrk="1" latinLnBrk="0" hangingPunct="1">
        <a:defRPr sz="1400" kern="1200">
          <a:solidFill>
            <a:schemeClr val="tx1"/>
          </a:solidFill>
          <a:latin typeface="+mn-lt"/>
          <a:ea typeface="+mn-ea"/>
          <a:cs typeface="+mn-cs"/>
        </a:defRPr>
      </a:lvl7pPr>
      <a:lvl8pPr marL="2119992" algn="l" defTabSz="605715" rtl="0" eaLnBrk="1" latinLnBrk="0" hangingPunct="1">
        <a:defRPr sz="1400" kern="1200">
          <a:solidFill>
            <a:schemeClr val="tx1"/>
          </a:solidFill>
          <a:latin typeface="+mn-lt"/>
          <a:ea typeface="+mn-ea"/>
          <a:cs typeface="+mn-cs"/>
        </a:defRPr>
      </a:lvl8pPr>
      <a:lvl9pPr marL="2422819" algn="l" defTabSz="605715" rtl="0" eaLnBrk="1" latinLnBrk="0" hangingPunct="1">
        <a:defRPr sz="14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434"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3475128"/>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Lst>
  <p:transition>
    <p:fade/>
  </p:transition>
  <p:hf sldNum="0" hdr="0" dt="0"/>
  <p:txStyles>
    <p:titleStyle>
      <a:lvl1pPr algn="l" defTabSz="609225"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30591" indent="-230591" algn="l" defTabSz="609225"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19877" indent="-189315" algn="l" defTabSz="609225" rtl="0" eaLnBrk="1" latinLnBrk="0" hangingPunct="1">
        <a:lnSpc>
          <a:spcPct val="90000"/>
        </a:lnSpc>
        <a:spcBef>
          <a:spcPct val="20000"/>
        </a:spcBef>
        <a:buSzPct val="90000"/>
        <a:buFont typeface="Arial" pitchFamily="34" charset="0"/>
        <a:buChar char="•"/>
        <a:tabLst>
          <a:tab pos="41987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09243" indent="-189315" algn="l" defTabSz="609225"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87929" indent="-149144" algn="l" defTabSz="609225" rtl="0" eaLnBrk="1" latinLnBrk="0" hangingPunct="1">
        <a:lnSpc>
          <a:spcPct val="90000"/>
        </a:lnSpc>
        <a:spcBef>
          <a:spcPct val="20000"/>
        </a:spcBef>
        <a:buSzPct val="90000"/>
        <a:buFont typeface="Arial" pitchFamily="34" charset="0"/>
        <a:buChar char="•"/>
        <a:tabLst>
          <a:tab pos="609243"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41271" indent="-153352" algn="l" defTabSz="609225"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75319" indent="-152319" algn="l" defTabSz="60922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1979964" indent="-152319" algn="l" defTabSz="60922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284563" indent="-152319" algn="l" defTabSz="60922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589145" indent="-152319" algn="l" defTabSz="60922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09225" rtl="0" eaLnBrk="1" latinLnBrk="0" hangingPunct="1">
        <a:defRPr sz="1400" kern="1200">
          <a:solidFill>
            <a:schemeClr val="tx1"/>
          </a:solidFill>
          <a:latin typeface="+mn-lt"/>
          <a:ea typeface="+mn-ea"/>
          <a:cs typeface="+mn-cs"/>
        </a:defRPr>
      </a:lvl1pPr>
      <a:lvl2pPr marL="304605" algn="l" defTabSz="609225" rtl="0" eaLnBrk="1" latinLnBrk="0" hangingPunct="1">
        <a:defRPr sz="1400" kern="1200">
          <a:solidFill>
            <a:schemeClr val="tx1"/>
          </a:solidFill>
          <a:latin typeface="+mn-lt"/>
          <a:ea typeface="+mn-ea"/>
          <a:cs typeface="+mn-cs"/>
        </a:defRPr>
      </a:lvl2pPr>
      <a:lvl3pPr marL="609225" algn="l" defTabSz="609225" rtl="0" eaLnBrk="1" latinLnBrk="0" hangingPunct="1">
        <a:defRPr sz="1400" kern="1200">
          <a:solidFill>
            <a:schemeClr val="tx1"/>
          </a:solidFill>
          <a:latin typeface="+mn-lt"/>
          <a:ea typeface="+mn-ea"/>
          <a:cs typeface="+mn-cs"/>
        </a:defRPr>
      </a:lvl3pPr>
      <a:lvl4pPr marL="913825" algn="l" defTabSz="609225" rtl="0" eaLnBrk="1" latinLnBrk="0" hangingPunct="1">
        <a:defRPr sz="1400" kern="1200">
          <a:solidFill>
            <a:schemeClr val="tx1"/>
          </a:solidFill>
          <a:latin typeface="+mn-lt"/>
          <a:ea typeface="+mn-ea"/>
          <a:cs typeface="+mn-cs"/>
        </a:defRPr>
      </a:lvl4pPr>
      <a:lvl5pPr marL="1218417" algn="l" defTabSz="609225" rtl="0" eaLnBrk="1" latinLnBrk="0" hangingPunct="1">
        <a:defRPr sz="1400" kern="1200">
          <a:solidFill>
            <a:schemeClr val="tx1"/>
          </a:solidFill>
          <a:latin typeface="+mn-lt"/>
          <a:ea typeface="+mn-ea"/>
          <a:cs typeface="+mn-cs"/>
        </a:defRPr>
      </a:lvl5pPr>
      <a:lvl6pPr marL="1523036" algn="l" defTabSz="609225" rtl="0" eaLnBrk="1" latinLnBrk="0" hangingPunct="1">
        <a:defRPr sz="1400" kern="1200">
          <a:solidFill>
            <a:schemeClr val="tx1"/>
          </a:solidFill>
          <a:latin typeface="+mn-lt"/>
          <a:ea typeface="+mn-ea"/>
          <a:cs typeface="+mn-cs"/>
        </a:defRPr>
      </a:lvl6pPr>
      <a:lvl7pPr marL="1827644" algn="l" defTabSz="609225" rtl="0" eaLnBrk="1" latinLnBrk="0" hangingPunct="1">
        <a:defRPr sz="1400" kern="1200">
          <a:solidFill>
            <a:schemeClr val="tx1"/>
          </a:solidFill>
          <a:latin typeface="+mn-lt"/>
          <a:ea typeface="+mn-ea"/>
          <a:cs typeface="+mn-cs"/>
        </a:defRPr>
      </a:lvl7pPr>
      <a:lvl8pPr marL="2132250" algn="l" defTabSz="609225" rtl="0" eaLnBrk="1" latinLnBrk="0" hangingPunct="1">
        <a:defRPr sz="1400" kern="1200">
          <a:solidFill>
            <a:schemeClr val="tx1"/>
          </a:solidFill>
          <a:latin typeface="+mn-lt"/>
          <a:ea typeface="+mn-ea"/>
          <a:cs typeface="+mn-cs"/>
        </a:defRPr>
      </a:lvl8pPr>
      <a:lvl9pPr marL="2436866" algn="l" defTabSz="609225" rtl="0" eaLnBrk="1" latinLnBrk="0" hangingPunct="1">
        <a:defRPr sz="14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368"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424932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Lst>
  <p:transition>
    <p:fade/>
  </p:transition>
  <p:hf sldNum="0" hdr="0" dt="0"/>
  <p:txStyles>
    <p:titleStyle>
      <a:lvl1pPr algn="l" defTabSz="614416"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32555" indent="-232555" algn="l" defTabSz="614416"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23456" indent="-190928" algn="l" defTabSz="614416" rtl="0" eaLnBrk="1" latinLnBrk="0" hangingPunct="1">
        <a:lnSpc>
          <a:spcPct val="90000"/>
        </a:lnSpc>
        <a:spcBef>
          <a:spcPct val="20000"/>
        </a:spcBef>
        <a:buSzPct val="90000"/>
        <a:buFont typeface="Arial" pitchFamily="34" charset="0"/>
        <a:buChar char="•"/>
        <a:tabLst>
          <a:tab pos="42345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14433" indent="-190928" algn="l" defTabSz="61441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96336" indent="-150414" algn="l" defTabSz="614416" rtl="0" eaLnBrk="1" latinLnBrk="0" hangingPunct="1">
        <a:lnSpc>
          <a:spcPct val="90000"/>
        </a:lnSpc>
        <a:spcBef>
          <a:spcPct val="20000"/>
        </a:spcBef>
        <a:buSzPct val="90000"/>
        <a:buFont typeface="Arial" pitchFamily="34" charset="0"/>
        <a:buChar char="•"/>
        <a:tabLst>
          <a:tab pos="614433"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50995" indent="-154659" algn="l" defTabSz="614416"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89594" indent="-153617" algn="l" defTabSz="61441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1996823" indent="-153617" algn="l" defTabSz="61441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304029" indent="-153617" algn="l" defTabSz="61441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611208" indent="-153617" algn="l" defTabSz="61441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14416" rtl="0" eaLnBrk="1" latinLnBrk="0" hangingPunct="1">
        <a:defRPr sz="1400" kern="1200">
          <a:solidFill>
            <a:schemeClr val="tx1"/>
          </a:solidFill>
          <a:latin typeface="+mn-lt"/>
          <a:ea typeface="+mn-ea"/>
          <a:cs typeface="+mn-cs"/>
        </a:defRPr>
      </a:lvl1pPr>
      <a:lvl2pPr marL="307200" algn="l" defTabSz="614416" rtl="0" eaLnBrk="1" latinLnBrk="0" hangingPunct="1">
        <a:defRPr sz="1400" kern="1200">
          <a:solidFill>
            <a:schemeClr val="tx1"/>
          </a:solidFill>
          <a:latin typeface="+mn-lt"/>
          <a:ea typeface="+mn-ea"/>
          <a:cs typeface="+mn-cs"/>
        </a:defRPr>
      </a:lvl2pPr>
      <a:lvl3pPr marL="614416" algn="l" defTabSz="614416" rtl="0" eaLnBrk="1" latinLnBrk="0" hangingPunct="1">
        <a:defRPr sz="1400" kern="1200">
          <a:solidFill>
            <a:schemeClr val="tx1"/>
          </a:solidFill>
          <a:latin typeface="+mn-lt"/>
          <a:ea typeface="+mn-ea"/>
          <a:cs typeface="+mn-cs"/>
        </a:defRPr>
      </a:lvl3pPr>
      <a:lvl4pPr marL="921613" algn="l" defTabSz="614416" rtl="0" eaLnBrk="1" latinLnBrk="0" hangingPunct="1">
        <a:defRPr sz="1400" kern="1200">
          <a:solidFill>
            <a:schemeClr val="tx1"/>
          </a:solidFill>
          <a:latin typeface="+mn-lt"/>
          <a:ea typeface="+mn-ea"/>
          <a:cs typeface="+mn-cs"/>
        </a:defRPr>
      </a:lvl4pPr>
      <a:lvl5pPr marL="1228800" algn="l" defTabSz="614416" rtl="0" eaLnBrk="1" latinLnBrk="0" hangingPunct="1">
        <a:defRPr sz="1400" kern="1200">
          <a:solidFill>
            <a:schemeClr val="tx1"/>
          </a:solidFill>
          <a:latin typeface="+mn-lt"/>
          <a:ea typeface="+mn-ea"/>
          <a:cs typeface="+mn-cs"/>
        </a:defRPr>
      </a:lvl5pPr>
      <a:lvl6pPr marL="1536010" algn="l" defTabSz="614416" rtl="0" eaLnBrk="1" latinLnBrk="0" hangingPunct="1">
        <a:defRPr sz="1400" kern="1200">
          <a:solidFill>
            <a:schemeClr val="tx1"/>
          </a:solidFill>
          <a:latin typeface="+mn-lt"/>
          <a:ea typeface="+mn-ea"/>
          <a:cs typeface="+mn-cs"/>
        </a:defRPr>
      </a:lvl6pPr>
      <a:lvl7pPr marL="1843218" algn="l" defTabSz="614416" rtl="0" eaLnBrk="1" latinLnBrk="0" hangingPunct="1">
        <a:defRPr sz="1400" kern="1200">
          <a:solidFill>
            <a:schemeClr val="tx1"/>
          </a:solidFill>
          <a:latin typeface="+mn-lt"/>
          <a:ea typeface="+mn-ea"/>
          <a:cs typeface="+mn-cs"/>
        </a:defRPr>
      </a:lvl7pPr>
      <a:lvl8pPr marL="2150417" algn="l" defTabSz="614416" rtl="0" eaLnBrk="1" latinLnBrk="0" hangingPunct="1">
        <a:defRPr sz="1400" kern="1200">
          <a:solidFill>
            <a:schemeClr val="tx1"/>
          </a:solidFill>
          <a:latin typeface="+mn-lt"/>
          <a:ea typeface="+mn-ea"/>
          <a:cs typeface="+mn-cs"/>
        </a:defRPr>
      </a:lvl8pPr>
      <a:lvl9pPr marL="2457629" algn="l" defTabSz="614416" rtl="0" eaLnBrk="1" latinLnBrk="0" hangingPunct="1">
        <a:defRPr sz="14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315" y="171839"/>
            <a:ext cx="8562871"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864" y="1086263"/>
            <a:ext cx="8562870"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3010577"/>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Lst>
  <p:transition>
    <p:fade/>
  </p:transition>
  <p:hf sldNum="0" hdr="0" dt="0"/>
  <p:txStyles>
    <p:titleStyle>
      <a:lvl1pPr algn="l" defTabSz="622069"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35440" indent="-235440" algn="l" defTabSz="622069"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28732" indent="-193333" algn="l" defTabSz="622069" rtl="0" eaLnBrk="1" latinLnBrk="0" hangingPunct="1">
        <a:lnSpc>
          <a:spcPct val="90000"/>
        </a:lnSpc>
        <a:spcBef>
          <a:spcPct val="20000"/>
        </a:spcBef>
        <a:buSzPct val="90000"/>
        <a:buFont typeface="Arial" pitchFamily="34" charset="0"/>
        <a:buChar char="•"/>
        <a:tabLst>
          <a:tab pos="42873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22102" indent="-193333" algn="l" defTabSz="62206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08767" indent="-152299" algn="l" defTabSz="622069" rtl="0" eaLnBrk="1" latinLnBrk="0" hangingPunct="1">
        <a:lnSpc>
          <a:spcPct val="90000"/>
        </a:lnSpc>
        <a:spcBef>
          <a:spcPct val="20000"/>
        </a:spcBef>
        <a:buSzPct val="90000"/>
        <a:buFont typeface="Arial" pitchFamily="34" charset="0"/>
        <a:buChar char="•"/>
        <a:tabLst>
          <a:tab pos="622102"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65339" indent="-156597" algn="l" defTabSz="622069"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10688" indent="-155522" algn="l" defTabSz="62206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021713" indent="-155522" algn="l" defTabSz="62206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332740" indent="-155522" algn="l" defTabSz="62206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643779" indent="-155522" algn="l" defTabSz="62206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22069" rtl="0" eaLnBrk="1" latinLnBrk="0" hangingPunct="1">
        <a:defRPr sz="1400" kern="1200">
          <a:solidFill>
            <a:schemeClr val="tx1"/>
          </a:solidFill>
          <a:latin typeface="+mn-lt"/>
          <a:ea typeface="+mn-ea"/>
          <a:cs typeface="+mn-cs"/>
        </a:defRPr>
      </a:lvl1pPr>
      <a:lvl2pPr marL="311012" algn="l" defTabSz="622069" rtl="0" eaLnBrk="1" latinLnBrk="0" hangingPunct="1">
        <a:defRPr sz="1400" kern="1200">
          <a:solidFill>
            <a:schemeClr val="tx1"/>
          </a:solidFill>
          <a:latin typeface="+mn-lt"/>
          <a:ea typeface="+mn-ea"/>
          <a:cs typeface="+mn-cs"/>
        </a:defRPr>
      </a:lvl2pPr>
      <a:lvl3pPr marL="622069" algn="l" defTabSz="622069" rtl="0" eaLnBrk="1" latinLnBrk="0" hangingPunct="1">
        <a:defRPr sz="1400" kern="1200">
          <a:solidFill>
            <a:schemeClr val="tx1"/>
          </a:solidFill>
          <a:latin typeface="+mn-lt"/>
          <a:ea typeface="+mn-ea"/>
          <a:cs typeface="+mn-cs"/>
        </a:defRPr>
      </a:lvl3pPr>
      <a:lvl4pPr marL="933103" algn="l" defTabSz="622069" rtl="0" eaLnBrk="1" latinLnBrk="0" hangingPunct="1">
        <a:defRPr sz="1400" kern="1200">
          <a:solidFill>
            <a:schemeClr val="tx1"/>
          </a:solidFill>
          <a:latin typeface="+mn-lt"/>
          <a:ea typeface="+mn-ea"/>
          <a:cs typeface="+mn-cs"/>
        </a:defRPr>
      </a:lvl4pPr>
      <a:lvl5pPr marL="1244138" algn="l" defTabSz="622069" rtl="0" eaLnBrk="1" latinLnBrk="0" hangingPunct="1">
        <a:defRPr sz="1400" kern="1200">
          <a:solidFill>
            <a:schemeClr val="tx1"/>
          </a:solidFill>
          <a:latin typeface="+mn-lt"/>
          <a:ea typeface="+mn-ea"/>
          <a:cs typeface="+mn-cs"/>
        </a:defRPr>
      </a:lvl5pPr>
      <a:lvl6pPr marL="1555172" algn="l" defTabSz="622069" rtl="0" eaLnBrk="1" latinLnBrk="0" hangingPunct="1">
        <a:defRPr sz="1400" kern="1200">
          <a:solidFill>
            <a:schemeClr val="tx1"/>
          </a:solidFill>
          <a:latin typeface="+mn-lt"/>
          <a:ea typeface="+mn-ea"/>
          <a:cs typeface="+mn-cs"/>
        </a:defRPr>
      </a:lvl6pPr>
      <a:lvl7pPr marL="1866214" algn="l" defTabSz="622069" rtl="0" eaLnBrk="1" latinLnBrk="0" hangingPunct="1">
        <a:defRPr sz="1400" kern="1200">
          <a:solidFill>
            <a:schemeClr val="tx1"/>
          </a:solidFill>
          <a:latin typeface="+mn-lt"/>
          <a:ea typeface="+mn-ea"/>
          <a:cs typeface="+mn-cs"/>
        </a:defRPr>
      </a:lvl7pPr>
      <a:lvl8pPr marL="2177224" algn="l" defTabSz="622069" rtl="0" eaLnBrk="1" latinLnBrk="0" hangingPunct="1">
        <a:defRPr sz="1400" kern="1200">
          <a:solidFill>
            <a:schemeClr val="tx1"/>
          </a:solidFill>
          <a:latin typeface="+mn-lt"/>
          <a:ea typeface="+mn-ea"/>
          <a:cs typeface="+mn-cs"/>
        </a:defRPr>
      </a:lvl8pPr>
      <a:lvl9pPr marL="2488256" algn="l" defTabSz="622069" rtl="0" eaLnBrk="1" latinLnBrk="0" hangingPunct="1">
        <a:defRPr sz="14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261" y="171855"/>
            <a:ext cx="8562871"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864" y="1086263"/>
            <a:ext cx="8562870"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7434438"/>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Lst>
  <p:transition>
    <p:fade/>
  </p:transition>
  <p:hf sldNum="0" hdr="0" dt="0"/>
  <p:txStyles>
    <p:titleStyle>
      <a:lvl1pPr algn="l" defTabSz="625460"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36725" indent="-236725" algn="l" defTabSz="625460"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31070" indent="-194371" algn="l" defTabSz="625460" rtl="0" eaLnBrk="1" latinLnBrk="0" hangingPunct="1">
        <a:lnSpc>
          <a:spcPct val="90000"/>
        </a:lnSpc>
        <a:spcBef>
          <a:spcPct val="20000"/>
        </a:spcBef>
        <a:buSzPct val="90000"/>
        <a:buFont typeface="Arial" pitchFamily="34" charset="0"/>
        <a:buChar char="•"/>
        <a:tabLst>
          <a:tab pos="431070"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25491" indent="-194371" algn="l" defTabSz="625460"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14239" indent="-153129" algn="l" defTabSz="625460" rtl="0" eaLnBrk="1" latinLnBrk="0" hangingPunct="1">
        <a:lnSpc>
          <a:spcPct val="90000"/>
        </a:lnSpc>
        <a:spcBef>
          <a:spcPct val="20000"/>
        </a:spcBef>
        <a:buSzPct val="90000"/>
        <a:buFont typeface="Arial" pitchFamily="34" charset="0"/>
        <a:buChar char="•"/>
        <a:tabLst>
          <a:tab pos="6254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71690" indent="-157430" algn="l" defTabSz="625460"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19979" indent="-156370" algn="l" defTabSz="6254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032723" indent="-156370" algn="l" defTabSz="6254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345455" indent="-156370" algn="l" defTabSz="6254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658159" indent="-156370" algn="l" defTabSz="6254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25460" rtl="0" eaLnBrk="1" latinLnBrk="0" hangingPunct="1">
        <a:defRPr sz="1400" kern="1200">
          <a:solidFill>
            <a:schemeClr val="tx1"/>
          </a:solidFill>
          <a:latin typeface="+mn-lt"/>
          <a:ea typeface="+mn-ea"/>
          <a:cs typeface="+mn-cs"/>
        </a:defRPr>
      </a:lvl1pPr>
      <a:lvl2pPr marL="312708" algn="l" defTabSz="625460" rtl="0" eaLnBrk="1" latinLnBrk="0" hangingPunct="1">
        <a:defRPr sz="1400" kern="1200">
          <a:solidFill>
            <a:schemeClr val="tx1"/>
          </a:solidFill>
          <a:latin typeface="+mn-lt"/>
          <a:ea typeface="+mn-ea"/>
          <a:cs typeface="+mn-cs"/>
        </a:defRPr>
      </a:lvl2pPr>
      <a:lvl3pPr marL="625460" algn="l" defTabSz="625460" rtl="0" eaLnBrk="1" latinLnBrk="0" hangingPunct="1">
        <a:defRPr sz="1400" kern="1200">
          <a:solidFill>
            <a:schemeClr val="tx1"/>
          </a:solidFill>
          <a:latin typeface="+mn-lt"/>
          <a:ea typeface="+mn-ea"/>
          <a:cs typeface="+mn-cs"/>
        </a:defRPr>
      </a:lvl3pPr>
      <a:lvl4pPr marL="938188" algn="l" defTabSz="625460" rtl="0" eaLnBrk="1" latinLnBrk="0" hangingPunct="1">
        <a:defRPr sz="1400" kern="1200">
          <a:solidFill>
            <a:schemeClr val="tx1"/>
          </a:solidFill>
          <a:latin typeface="+mn-lt"/>
          <a:ea typeface="+mn-ea"/>
          <a:cs typeface="+mn-cs"/>
        </a:defRPr>
      </a:lvl4pPr>
      <a:lvl5pPr marL="1250914" algn="l" defTabSz="625460" rtl="0" eaLnBrk="1" latinLnBrk="0" hangingPunct="1">
        <a:defRPr sz="1400" kern="1200">
          <a:solidFill>
            <a:schemeClr val="tx1"/>
          </a:solidFill>
          <a:latin typeface="+mn-lt"/>
          <a:ea typeface="+mn-ea"/>
          <a:cs typeface="+mn-cs"/>
        </a:defRPr>
      </a:lvl5pPr>
      <a:lvl6pPr marL="1563626" algn="l" defTabSz="625460" rtl="0" eaLnBrk="1" latinLnBrk="0" hangingPunct="1">
        <a:defRPr sz="1400" kern="1200">
          <a:solidFill>
            <a:schemeClr val="tx1"/>
          </a:solidFill>
          <a:latin typeface="+mn-lt"/>
          <a:ea typeface="+mn-ea"/>
          <a:cs typeface="+mn-cs"/>
        </a:defRPr>
      </a:lvl6pPr>
      <a:lvl7pPr marL="1876382" algn="l" defTabSz="625460" rtl="0" eaLnBrk="1" latinLnBrk="0" hangingPunct="1">
        <a:defRPr sz="1400" kern="1200">
          <a:solidFill>
            <a:schemeClr val="tx1"/>
          </a:solidFill>
          <a:latin typeface="+mn-lt"/>
          <a:ea typeface="+mn-ea"/>
          <a:cs typeface="+mn-cs"/>
        </a:defRPr>
      </a:lvl7pPr>
      <a:lvl8pPr marL="2189079" algn="l" defTabSz="625460" rtl="0" eaLnBrk="1" latinLnBrk="0" hangingPunct="1">
        <a:defRPr sz="1400" kern="1200">
          <a:solidFill>
            <a:schemeClr val="tx1"/>
          </a:solidFill>
          <a:latin typeface="+mn-lt"/>
          <a:ea typeface="+mn-ea"/>
          <a:cs typeface="+mn-cs"/>
        </a:defRPr>
      </a:lvl8pPr>
      <a:lvl9pPr marL="2501808" algn="l" defTabSz="625460" rtl="0" eaLnBrk="1" latinLnBrk="0" hangingPunct="1">
        <a:defRPr sz="14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931"/>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205" y="1086209"/>
            <a:ext cx="8562871"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9564217"/>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Lst>
  <p:transition>
    <p:fade/>
  </p:transition>
  <p:hf sldNum="0" hdr="0" dt="0"/>
  <p:txStyles>
    <p:titleStyle>
      <a:lvl1pPr algn="l" defTabSz="627499"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37511" indent="-237511" algn="l" defTabSz="627499"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32476" indent="-194995" algn="l" defTabSz="627499" rtl="0" eaLnBrk="1" latinLnBrk="0" hangingPunct="1">
        <a:lnSpc>
          <a:spcPct val="90000"/>
        </a:lnSpc>
        <a:spcBef>
          <a:spcPct val="20000"/>
        </a:spcBef>
        <a:buSzPct val="90000"/>
        <a:buFont typeface="Arial" pitchFamily="34" charset="0"/>
        <a:buChar char="•"/>
        <a:tabLst>
          <a:tab pos="43247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27516" indent="-194995" algn="l" defTabSz="62749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17546" indent="-153617" algn="l" defTabSz="627499" rtl="0" eaLnBrk="1" latinLnBrk="0" hangingPunct="1">
        <a:lnSpc>
          <a:spcPct val="90000"/>
        </a:lnSpc>
        <a:spcBef>
          <a:spcPct val="20000"/>
        </a:spcBef>
        <a:buSzPct val="90000"/>
        <a:buFont typeface="Arial" pitchFamily="34" charset="0"/>
        <a:buChar char="•"/>
        <a:tabLst>
          <a:tab pos="627516"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75514" indent="-157953" algn="l" defTabSz="627499"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25592" indent="-156888" algn="l" defTabSz="62749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039353" indent="-156888" algn="l" defTabSz="62749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353111" indent="-156888" algn="l" defTabSz="62749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666833" indent="-156888" algn="l" defTabSz="62749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27499" rtl="0" eaLnBrk="1" latinLnBrk="0" hangingPunct="1">
        <a:defRPr sz="1400" kern="1200">
          <a:solidFill>
            <a:schemeClr val="tx1"/>
          </a:solidFill>
          <a:latin typeface="+mn-lt"/>
          <a:ea typeface="+mn-ea"/>
          <a:cs typeface="+mn-cs"/>
        </a:defRPr>
      </a:lvl1pPr>
      <a:lvl2pPr marL="313746" algn="l" defTabSz="627499" rtl="0" eaLnBrk="1" latinLnBrk="0" hangingPunct="1">
        <a:defRPr sz="1400" kern="1200">
          <a:solidFill>
            <a:schemeClr val="tx1"/>
          </a:solidFill>
          <a:latin typeface="+mn-lt"/>
          <a:ea typeface="+mn-ea"/>
          <a:cs typeface="+mn-cs"/>
        </a:defRPr>
      </a:lvl2pPr>
      <a:lvl3pPr marL="627499" algn="l" defTabSz="627499" rtl="0" eaLnBrk="1" latinLnBrk="0" hangingPunct="1">
        <a:defRPr sz="1400" kern="1200">
          <a:solidFill>
            <a:schemeClr val="tx1"/>
          </a:solidFill>
          <a:latin typeface="+mn-lt"/>
          <a:ea typeface="+mn-ea"/>
          <a:cs typeface="+mn-cs"/>
        </a:defRPr>
      </a:lvl3pPr>
      <a:lvl4pPr marL="941244" algn="l" defTabSz="627499" rtl="0" eaLnBrk="1" latinLnBrk="0" hangingPunct="1">
        <a:defRPr sz="1400" kern="1200">
          <a:solidFill>
            <a:schemeClr val="tx1"/>
          </a:solidFill>
          <a:latin typeface="+mn-lt"/>
          <a:ea typeface="+mn-ea"/>
          <a:cs typeface="+mn-cs"/>
        </a:defRPr>
      </a:lvl4pPr>
      <a:lvl5pPr marL="1254975" algn="l" defTabSz="627499" rtl="0" eaLnBrk="1" latinLnBrk="0" hangingPunct="1">
        <a:defRPr sz="1400" kern="1200">
          <a:solidFill>
            <a:schemeClr val="tx1"/>
          </a:solidFill>
          <a:latin typeface="+mn-lt"/>
          <a:ea typeface="+mn-ea"/>
          <a:cs typeface="+mn-cs"/>
        </a:defRPr>
      </a:lvl5pPr>
      <a:lvl6pPr marL="1568728" algn="l" defTabSz="627499" rtl="0" eaLnBrk="1" latinLnBrk="0" hangingPunct="1">
        <a:defRPr sz="1400" kern="1200">
          <a:solidFill>
            <a:schemeClr val="tx1"/>
          </a:solidFill>
          <a:latin typeface="+mn-lt"/>
          <a:ea typeface="+mn-ea"/>
          <a:cs typeface="+mn-cs"/>
        </a:defRPr>
      </a:lvl6pPr>
      <a:lvl7pPr marL="1882483" algn="l" defTabSz="627499" rtl="0" eaLnBrk="1" latinLnBrk="0" hangingPunct="1">
        <a:defRPr sz="1400" kern="1200">
          <a:solidFill>
            <a:schemeClr val="tx1"/>
          </a:solidFill>
          <a:latin typeface="+mn-lt"/>
          <a:ea typeface="+mn-ea"/>
          <a:cs typeface="+mn-cs"/>
        </a:defRPr>
      </a:lvl7pPr>
      <a:lvl8pPr marL="2196226" algn="l" defTabSz="627499" rtl="0" eaLnBrk="1" latinLnBrk="0" hangingPunct="1">
        <a:defRPr sz="1400" kern="1200">
          <a:solidFill>
            <a:schemeClr val="tx1"/>
          </a:solidFill>
          <a:latin typeface="+mn-lt"/>
          <a:ea typeface="+mn-ea"/>
          <a:cs typeface="+mn-cs"/>
        </a:defRPr>
      </a:lvl8pPr>
      <a:lvl9pPr marL="2509967" algn="l" defTabSz="627499"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916"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38"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33520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ransition>
    <p:fade/>
  </p:transition>
  <p:hf sldNum="0" hdr="0" dt="0"/>
  <p:txStyles>
    <p:titleStyle>
      <a:lvl1pPr algn="l" defTabSz="592066"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4080" indent="-224080" algn="l" defTabSz="592066"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8071" indent="-184007" algn="l" defTabSz="592066" rtl="0" eaLnBrk="1" latinLnBrk="0" hangingPunct="1">
        <a:lnSpc>
          <a:spcPct val="90000"/>
        </a:lnSpc>
        <a:spcBef>
          <a:spcPct val="20000"/>
        </a:spcBef>
        <a:buSzPct val="90000"/>
        <a:buFont typeface="Arial" pitchFamily="34" charset="0"/>
        <a:buChar char="•"/>
        <a:tabLst>
          <a:tab pos="40807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92093" indent="-184007" algn="l" defTabSz="59206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60087" indent="-144936" algn="l" defTabSz="592066" rtl="0" eaLnBrk="1" latinLnBrk="0" hangingPunct="1">
        <a:lnSpc>
          <a:spcPct val="90000"/>
        </a:lnSpc>
        <a:spcBef>
          <a:spcPct val="20000"/>
        </a:spcBef>
        <a:buSzPct val="90000"/>
        <a:buFont typeface="Arial" pitchFamily="34" charset="0"/>
        <a:buChar char="•"/>
        <a:tabLst>
          <a:tab pos="59209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09119" indent="-149045" algn="l" defTabSz="592066"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28154"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24185"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20199"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516242" indent="-148023" algn="l" defTabSz="592066"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92066" rtl="0" eaLnBrk="1" latinLnBrk="0" hangingPunct="1">
        <a:defRPr sz="1400" kern="1200">
          <a:solidFill>
            <a:schemeClr val="tx1"/>
          </a:solidFill>
          <a:latin typeface="+mn-lt"/>
          <a:ea typeface="+mn-ea"/>
          <a:cs typeface="+mn-cs"/>
        </a:defRPr>
      </a:lvl1pPr>
      <a:lvl2pPr marL="296034" algn="l" defTabSz="592066" rtl="0" eaLnBrk="1" latinLnBrk="0" hangingPunct="1">
        <a:defRPr sz="1400" kern="1200">
          <a:solidFill>
            <a:schemeClr val="tx1"/>
          </a:solidFill>
          <a:latin typeface="+mn-lt"/>
          <a:ea typeface="+mn-ea"/>
          <a:cs typeface="+mn-cs"/>
        </a:defRPr>
      </a:lvl2pPr>
      <a:lvl3pPr marL="592066" algn="l" defTabSz="592066" rtl="0" eaLnBrk="1" latinLnBrk="0" hangingPunct="1">
        <a:defRPr sz="1400" kern="1200">
          <a:solidFill>
            <a:schemeClr val="tx1"/>
          </a:solidFill>
          <a:latin typeface="+mn-lt"/>
          <a:ea typeface="+mn-ea"/>
          <a:cs typeface="+mn-cs"/>
        </a:defRPr>
      </a:lvl3pPr>
      <a:lvl4pPr marL="888082" algn="l" defTabSz="592066" rtl="0" eaLnBrk="1" latinLnBrk="0" hangingPunct="1">
        <a:defRPr sz="1400" kern="1200">
          <a:solidFill>
            <a:schemeClr val="tx1"/>
          </a:solidFill>
          <a:latin typeface="+mn-lt"/>
          <a:ea typeface="+mn-ea"/>
          <a:cs typeface="+mn-cs"/>
        </a:defRPr>
      </a:lvl4pPr>
      <a:lvl5pPr marL="1184118" algn="l" defTabSz="592066" rtl="0" eaLnBrk="1" latinLnBrk="0" hangingPunct="1">
        <a:defRPr sz="1400" kern="1200">
          <a:solidFill>
            <a:schemeClr val="tx1"/>
          </a:solidFill>
          <a:latin typeface="+mn-lt"/>
          <a:ea typeface="+mn-ea"/>
          <a:cs typeface="+mn-cs"/>
        </a:defRPr>
      </a:lvl5pPr>
      <a:lvl6pPr marL="1480169" algn="l" defTabSz="592066" rtl="0" eaLnBrk="1" latinLnBrk="0" hangingPunct="1">
        <a:defRPr sz="1400" kern="1200">
          <a:solidFill>
            <a:schemeClr val="tx1"/>
          </a:solidFill>
          <a:latin typeface="+mn-lt"/>
          <a:ea typeface="+mn-ea"/>
          <a:cs typeface="+mn-cs"/>
        </a:defRPr>
      </a:lvl6pPr>
      <a:lvl7pPr marL="1776174" algn="l" defTabSz="592066" rtl="0" eaLnBrk="1" latinLnBrk="0" hangingPunct="1">
        <a:defRPr sz="1400" kern="1200">
          <a:solidFill>
            <a:schemeClr val="tx1"/>
          </a:solidFill>
          <a:latin typeface="+mn-lt"/>
          <a:ea typeface="+mn-ea"/>
          <a:cs typeface="+mn-cs"/>
        </a:defRPr>
      </a:lvl7pPr>
      <a:lvl8pPr marL="2072199" algn="l" defTabSz="592066" rtl="0" eaLnBrk="1" latinLnBrk="0" hangingPunct="1">
        <a:defRPr sz="1400" kern="1200">
          <a:solidFill>
            <a:schemeClr val="tx1"/>
          </a:solidFill>
          <a:latin typeface="+mn-lt"/>
          <a:ea typeface="+mn-ea"/>
          <a:cs typeface="+mn-cs"/>
        </a:defRPr>
      </a:lvl8pPr>
      <a:lvl9pPr marL="2368198" algn="l" defTabSz="592066" rtl="0" eaLnBrk="1" latinLnBrk="0" hangingPunct="1">
        <a:defRPr sz="14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2033"/>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149" y="1086228"/>
            <a:ext cx="8562871"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5869140"/>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Lst>
  <p:transition>
    <p:fade/>
  </p:transition>
  <p:hf sldNum="0" hdr="0" dt="0"/>
  <p:txStyles>
    <p:titleStyle>
      <a:lvl1pPr algn="l" defTabSz="637665"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1356" indent="-241356" algn="l" defTabSz="637665"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39509" indent="-198187" algn="l" defTabSz="637665" rtl="0" eaLnBrk="1" latinLnBrk="0" hangingPunct="1">
        <a:lnSpc>
          <a:spcPct val="90000"/>
        </a:lnSpc>
        <a:spcBef>
          <a:spcPct val="20000"/>
        </a:spcBef>
        <a:buSzPct val="90000"/>
        <a:buFont typeface="Arial" pitchFamily="34" charset="0"/>
        <a:buChar char="•"/>
        <a:tabLst>
          <a:tab pos="439509"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37712" indent="-198187" algn="l" defTabSz="637665"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34048" indent="-156121" algn="l" defTabSz="637665" rtl="0" eaLnBrk="1" latinLnBrk="0" hangingPunct="1">
        <a:lnSpc>
          <a:spcPct val="90000"/>
        </a:lnSpc>
        <a:spcBef>
          <a:spcPct val="20000"/>
        </a:spcBef>
        <a:buSzPct val="90000"/>
        <a:buFont typeface="Arial" pitchFamily="34" charset="0"/>
        <a:buChar char="•"/>
        <a:tabLst>
          <a:tab pos="637712"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94585" indent="-160550" algn="l" defTabSz="637665"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53601" indent="-159425" algn="l" defTabSz="63766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072434" indent="-159425" algn="l" defTabSz="63766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391292" indent="-159425" algn="l" defTabSz="63766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710109" indent="-159425" algn="l" defTabSz="63766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37665" rtl="0" eaLnBrk="1" latinLnBrk="0" hangingPunct="1">
        <a:defRPr sz="1400" kern="1200">
          <a:solidFill>
            <a:schemeClr val="tx1"/>
          </a:solidFill>
          <a:latin typeface="+mn-lt"/>
          <a:ea typeface="+mn-ea"/>
          <a:cs typeface="+mn-cs"/>
        </a:defRPr>
      </a:lvl1pPr>
      <a:lvl2pPr marL="318843" algn="l" defTabSz="637665" rtl="0" eaLnBrk="1" latinLnBrk="0" hangingPunct="1">
        <a:defRPr sz="1400" kern="1200">
          <a:solidFill>
            <a:schemeClr val="tx1"/>
          </a:solidFill>
          <a:latin typeface="+mn-lt"/>
          <a:ea typeface="+mn-ea"/>
          <a:cs typeface="+mn-cs"/>
        </a:defRPr>
      </a:lvl2pPr>
      <a:lvl3pPr marL="637665" algn="l" defTabSz="637665" rtl="0" eaLnBrk="1" latinLnBrk="0" hangingPunct="1">
        <a:defRPr sz="1400" kern="1200">
          <a:solidFill>
            <a:schemeClr val="tx1"/>
          </a:solidFill>
          <a:latin typeface="+mn-lt"/>
          <a:ea typeface="+mn-ea"/>
          <a:cs typeface="+mn-cs"/>
        </a:defRPr>
      </a:lvl3pPr>
      <a:lvl4pPr marL="956522" algn="l" defTabSz="637665" rtl="0" eaLnBrk="1" latinLnBrk="0" hangingPunct="1">
        <a:defRPr sz="1400" kern="1200">
          <a:solidFill>
            <a:schemeClr val="tx1"/>
          </a:solidFill>
          <a:latin typeface="+mn-lt"/>
          <a:ea typeface="+mn-ea"/>
          <a:cs typeface="+mn-cs"/>
        </a:defRPr>
      </a:lvl4pPr>
      <a:lvl5pPr marL="1275341" algn="l" defTabSz="637665" rtl="0" eaLnBrk="1" latinLnBrk="0" hangingPunct="1">
        <a:defRPr sz="1400" kern="1200">
          <a:solidFill>
            <a:schemeClr val="tx1"/>
          </a:solidFill>
          <a:latin typeface="+mn-lt"/>
          <a:ea typeface="+mn-ea"/>
          <a:cs typeface="+mn-cs"/>
        </a:defRPr>
      </a:lvl5pPr>
      <a:lvl6pPr marL="1594183" algn="l" defTabSz="637665" rtl="0" eaLnBrk="1" latinLnBrk="0" hangingPunct="1">
        <a:defRPr sz="1400" kern="1200">
          <a:solidFill>
            <a:schemeClr val="tx1"/>
          </a:solidFill>
          <a:latin typeface="+mn-lt"/>
          <a:ea typeface="+mn-ea"/>
          <a:cs typeface="+mn-cs"/>
        </a:defRPr>
      </a:lvl6pPr>
      <a:lvl7pPr marL="1913050" algn="l" defTabSz="637665" rtl="0" eaLnBrk="1" latinLnBrk="0" hangingPunct="1">
        <a:defRPr sz="1400" kern="1200">
          <a:solidFill>
            <a:schemeClr val="tx1"/>
          </a:solidFill>
          <a:latin typeface="+mn-lt"/>
          <a:ea typeface="+mn-ea"/>
          <a:cs typeface="+mn-cs"/>
        </a:defRPr>
      </a:lvl7pPr>
      <a:lvl8pPr marL="2231855" algn="l" defTabSz="637665" rtl="0" eaLnBrk="1" latinLnBrk="0" hangingPunct="1">
        <a:defRPr sz="1400" kern="1200">
          <a:solidFill>
            <a:schemeClr val="tx1"/>
          </a:solidFill>
          <a:latin typeface="+mn-lt"/>
          <a:ea typeface="+mn-ea"/>
          <a:cs typeface="+mn-cs"/>
        </a:defRPr>
      </a:lvl8pPr>
      <a:lvl9pPr marL="2550698" algn="l" defTabSz="637665" rtl="0" eaLnBrk="1" latinLnBrk="0" hangingPunct="1">
        <a:defRPr sz="14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84"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598918"/>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Lst>
  <p:transition>
    <p:fade/>
  </p:transition>
  <p:hf sldNum="0" hdr="0" dt="0"/>
  <p:txStyles>
    <p:titleStyle>
      <a:lvl1pPr algn="l" defTabSz="642843"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3320" indent="-243320" algn="l" defTabSz="64284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43078" indent="-199795" algn="l" defTabSz="642843" rtl="0" eaLnBrk="1" latinLnBrk="0" hangingPunct="1">
        <a:lnSpc>
          <a:spcPct val="90000"/>
        </a:lnSpc>
        <a:spcBef>
          <a:spcPct val="20000"/>
        </a:spcBef>
        <a:buSzPct val="90000"/>
        <a:buFont typeface="Arial" pitchFamily="34" charset="0"/>
        <a:buChar char="•"/>
        <a:tabLst>
          <a:tab pos="44307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42889" indent="-199795" algn="l" defTabSz="642843"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42443" indent="-157388" algn="l" defTabSz="642843" rtl="0" eaLnBrk="1" latinLnBrk="0" hangingPunct="1">
        <a:lnSpc>
          <a:spcPct val="90000"/>
        </a:lnSpc>
        <a:spcBef>
          <a:spcPct val="20000"/>
        </a:spcBef>
        <a:buSzPct val="90000"/>
        <a:buFont typeface="Arial" pitchFamily="34" charset="0"/>
        <a:buChar char="•"/>
        <a:tabLst>
          <a:tab pos="642889"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04285" indent="-161856" algn="l" defTabSz="642843"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67839" indent="-160721" algn="l" defTabSz="64284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089261" indent="-160721" algn="l" defTabSz="64284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10708" indent="-160721" algn="l" defTabSz="64284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732114" indent="-160721" algn="l" defTabSz="6428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42843" rtl="0" eaLnBrk="1" latinLnBrk="0" hangingPunct="1">
        <a:defRPr sz="1400" kern="1200">
          <a:solidFill>
            <a:schemeClr val="tx1"/>
          </a:solidFill>
          <a:latin typeface="+mn-lt"/>
          <a:ea typeface="+mn-ea"/>
          <a:cs typeface="+mn-cs"/>
        </a:defRPr>
      </a:lvl1pPr>
      <a:lvl2pPr marL="321432" algn="l" defTabSz="642843" rtl="0" eaLnBrk="1" latinLnBrk="0" hangingPunct="1">
        <a:defRPr sz="1400" kern="1200">
          <a:solidFill>
            <a:schemeClr val="tx1"/>
          </a:solidFill>
          <a:latin typeface="+mn-lt"/>
          <a:ea typeface="+mn-ea"/>
          <a:cs typeface="+mn-cs"/>
        </a:defRPr>
      </a:lvl2pPr>
      <a:lvl3pPr marL="642843" algn="l" defTabSz="642843" rtl="0" eaLnBrk="1" latinLnBrk="0" hangingPunct="1">
        <a:defRPr sz="1400" kern="1200">
          <a:solidFill>
            <a:schemeClr val="tx1"/>
          </a:solidFill>
          <a:latin typeface="+mn-lt"/>
          <a:ea typeface="+mn-ea"/>
          <a:cs typeface="+mn-cs"/>
        </a:defRPr>
      </a:lvl3pPr>
      <a:lvl4pPr marL="964291" algn="l" defTabSz="642843" rtl="0" eaLnBrk="1" latinLnBrk="0" hangingPunct="1">
        <a:defRPr sz="1400" kern="1200">
          <a:solidFill>
            <a:schemeClr val="tx1"/>
          </a:solidFill>
          <a:latin typeface="+mn-lt"/>
          <a:ea typeface="+mn-ea"/>
          <a:cs typeface="+mn-cs"/>
        </a:defRPr>
      </a:lvl4pPr>
      <a:lvl5pPr marL="1285695" algn="l" defTabSz="642843" rtl="0" eaLnBrk="1" latinLnBrk="0" hangingPunct="1">
        <a:defRPr sz="1400" kern="1200">
          <a:solidFill>
            <a:schemeClr val="tx1"/>
          </a:solidFill>
          <a:latin typeface="+mn-lt"/>
          <a:ea typeface="+mn-ea"/>
          <a:cs typeface="+mn-cs"/>
        </a:defRPr>
      </a:lvl5pPr>
      <a:lvl6pPr marL="1607125" algn="l" defTabSz="642843" rtl="0" eaLnBrk="1" latinLnBrk="0" hangingPunct="1">
        <a:defRPr sz="1400" kern="1200">
          <a:solidFill>
            <a:schemeClr val="tx1"/>
          </a:solidFill>
          <a:latin typeface="+mn-lt"/>
          <a:ea typeface="+mn-ea"/>
          <a:cs typeface="+mn-cs"/>
        </a:defRPr>
      </a:lvl6pPr>
      <a:lvl7pPr marL="1928585" algn="l" defTabSz="642843" rtl="0" eaLnBrk="1" latinLnBrk="0" hangingPunct="1">
        <a:defRPr sz="1400" kern="1200">
          <a:solidFill>
            <a:schemeClr val="tx1"/>
          </a:solidFill>
          <a:latin typeface="+mn-lt"/>
          <a:ea typeface="+mn-ea"/>
          <a:cs typeface="+mn-cs"/>
        </a:defRPr>
      </a:lvl7pPr>
      <a:lvl8pPr marL="2249978" algn="l" defTabSz="642843" rtl="0" eaLnBrk="1" latinLnBrk="0" hangingPunct="1">
        <a:defRPr sz="1400" kern="1200">
          <a:solidFill>
            <a:schemeClr val="tx1"/>
          </a:solidFill>
          <a:latin typeface="+mn-lt"/>
          <a:ea typeface="+mn-ea"/>
          <a:cs typeface="+mn-cs"/>
        </a:defRPr>
      </a:lvl8pPr>
      <a:lvl9pPr marL="2571406" algn="l" defTabSz="642843" rtl="0" eaLnBrk="1" latinLnBrk="0" hangingPunct="1">
        <a:defRPr sz="14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28"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1067673"/>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ransition>
    <p:fade/>
  </p:transition>
  <p:hf sldNum="0" hdr="0" dt="0"/>
  <p:txStyles>
    <p:titleStyle>
      <a:lvl1pPr algn="l" defTabSz="648063"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5296" indent="-245296" algn="l" defTabSz="6480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46664" indent="-201400" algn="l" defTabSz="648063" rtl="0" eaLnBrk="1" latinLnBrk="0" hangingPunct="1">
        <a:lnSpc>
          <a:spcPct val="90000"/>
        </a:lnSpc>
        <a:spcBef>
          <a:spcPct val="20000"/>
        </a:spcBef>
        <a:buSzPct val="90000"/>
        <a:buFont typeface="Arial" pitchFamily="34" charset="0"/>
        <a:buChar char="•"/>
        <a:tabLst>
          <a:tab pos="446664"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48083" indent="-201400" algn="l" defTabSz="648063"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50878" indent="-158645" algn="l" defTabSz="648063" rtl="0" eaLnBrk="1" latinLnBrk="0" hangingPunct="1">
        <a:lnSpc>
          <a:spcPct val="90000"/>
        </a:lnSpc>
        <a:spcBef>
          <a:spcPct val="20000"/>
        </a:spcBef>
        <a:buSzPct val="90000"/>
        <a:buFont typeface="Arial" pitchFamily="34" charset="0"/>
        <a:buChar char="•"/>
        <a:tabLst>
          <a:tab pos="648083"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14027" indent="-163151" algn="l" defTabSz="648063"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82145" indent="-162030" algn="l" defTabSz="6480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06158" indent="-162030" algn="l" defTabSz="6480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30216" indent="-162030" algn="l" defTabSz="6480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754224" indent="-162030" algn="l" defTabSz="6480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48063" rtl="0" eaLnBrk="1" latinLnBrk="0" hangingPunct="1">
        <a:defRPr sz="1400" kern="1200">
          <a:solidFill>
            <a:schemeClr val="tx1"/>
          </a:solidFill>
          <a:latin typeface="+mn-lt"/>
          <a:ea typeface="+mn-ea"/>
          <a:cs typeface="+mn-cs"/>
        </a:defRPr>
      </a:lvl1pPr>
      <a:lvl2pPr marL="324037" algn="l" defTabSz="648063" rtl="0" eaLnBrk="1" latinLnBrk="0" hangingPunct="1">
        <a:defRPr sz="1400" kern="1200">
          <a:solidFill>
            <a:schemeClr val="tx1"/>
          </a:solidFill>
          <a:latin typeface="+mn-lt"/>
          <a:ea typeface="+mn-ea"/>
          <a:cs typeface="+mn-cs"/>
        </a:defRPr>
      </a:lvl2pPr>
      <a:lvl3pPr marL="648063" algn="l" defTabSz="648063" rtl="0" eaLnBrk="1" latinLnBrk="0" hangingPunct="1">
        <a:defRPr sz="1400" kern="1200">
          <a:solidFill>
            <a:schemeClr val="tx1"/>
          </a:solidFill>
          <a:latin typeface="+mn-lt"/>
          <a:ea typeface="+mn-ea"/>
          <a:cs typeface="+mn-cs"/>
        </a:defRPr>
      </a:lvl3pPr>
      <a:lvl4pPr marL="972112" algn="l" defTabSz="648063" rtl="0" eaLnBrk="1" latinLnBrk="0" hangingPunct="1">
        <a:defRPr sz="1400" kern="1200">
          <a:solidFill>
            <a:schemeClr val="tx1"/>
          </a:solidFill>
          <a:latin typeface="+mn-lt"/>
          <a:ea typeface="+mn-ea"/>
          <a:cs typeface="+mn-cs"/>
        </a:defRPr>
      </a:lvl4pPr>
      <a:lvl5pPr marL="1296102" algn="l" defTabSz="648063" rtl="0" eaLnBrk="1" latinLnBrk="0" hangingPunct="1">
        <a:defRPr sz="1400" kern="1200">
          <a:solidFill>
            <a:schemeClr val="tx1"/>
          </a:solidFill>
          <a:latin typeface="+mn-lt"/>
          <a:ea typeface="+mn-ea"/>
          <a:cs typeface="+mn-cs"/>
        </a:defRPr>
      </a:lvl5pPr>
      <a:lvl6pPr marL="1620122" algn="l" defTabSz="648063" rtl="0" eaLnBrk="1" latinLnBrk="0" hangingPunct="1">
        <a:defRPr sz="1400" kern="1200">
          <a:solidFill>
            <a:schemeClr val="tx1"/>
          </a:solidFill>
          <a:latin typeface="+mn-lt"/>
          <a:ea typeface="+mn-ea"/>
          <a:cs typeface="+mn-cs"/>
        </a:defRPr>
      </a:lvl6pPr>
      <a:lvl7pPr marL="1944181" algn="l" defTabSz="648063" rtl="0" eaLnBrk="1" latinLnBrk="0" hangingPunct="1">
        <a:defRPr sz="1400" kern="1200">
          <a:solidFill>
            <a:schemeClr val="tx1"/>
          </a:solidFill>
          <a:latin typeface="+mn-lt"/>
          <a:ea typeface="+mn-ea"/>
          <a:cs typeface="+mn-cs"/>
        </a:defRPr>
      </a:lvl7pPr>
      <a:lvl8pPr marL="2268178" algn="l" defTabSz="648063" rtl="0" eaLnBrk="1" latinLnBrk="0" hangingPunct="1">
        <a:defRPr sz="1400" kern="1200">
          <a:solidFill>
            <a:schemeClr val="tx1"/>
          </a:solidFill>
          <a:latin typeface="+mn-lt"/>
          <a:ea typeface="+mn-ea"/>
          <a:cs typeface="+mn-cs"/>
        </a:defRPr>
      </a:lvl8pPr>
      <a:lvl9pPr marL="2592204" algn="l" defTabSz="648063" rtl="0" eaLnBrk="1" latinLnBrk="0" hangingPunct="1">
        <a:defRPr sz="14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824"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4148703"/>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Lst>
  <p:transition>
    <p:fade/>
  </p:transition>
  <p:hf sldNum="0" hdr="0" dt="0"/>
  <p:txStyles>
    <p:titleStyle>
      <a:lvl1pPr algn="l" defTabSz="652719"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7064" indent="-247064" algn="l" defTabSz="652719"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49888" indent="-202859" algn="l" defTabSz="652719" rtl="0" eaLnBrk="1" latinLnBrk="0" hangingPunct="1">
        <a:lnSpc>
          <a:spcPct val="90000"/>
        </a:lnSpc>
        <a:spcBef>
          <a:spcPct val="20000"/>
        </a:spcBef>
        <a:buSzPct val="90000"/>
        <a:buFont typeface="Arial" pitchFamily="34" charset="0"/>
        <a:buChar char="•"/>
        <a:tabLst>
          <a:tab pos="44988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52765" indent="-202859" algn="l" defTabSz="65271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58456" indent="-159807" algn="l" defTabSz="652719" rtl="0" eaLnBrk="1" latinLnBrk="0" hangingPunct="1">
        <a:lnSpc>
          <a:spcPct val="90000"/>
        </a:lnSpc>
        <a:spcBef>
          <a:spcPct val="20000"/>
        </a:spcBef>
        <a:buSzPct val="90000"/>
        <a:buFont typeface="Arial" pitchFamily="34" charset="0"/>
        <a:buChar char="•"/>
        <a:tabLst>
          <a:tab pos="652765"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22787" indent="-164344" algn="l" defTabSz="652719"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94996" indent="-163194" algn="l" defTabSz="65271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21355" indent="-163194" algn="l" defTabSz="65271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47743" indent="-163194" algn="l" defTabSz="65271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774085" indent="-163194" algn="l" defTabSz="65271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52719" rtl="0" eaLnBrk="1" latinLnBrk="0" hangingPunct="1">
        <a:defRPr sz="1400" kern="1200">
          <a:solidFill>
            <a:schemeClr val="tx1"/>
          </a:solidFill>
          <a:latin typeface="+mn-lt"/>
          <a:ea typeface="+mn-ea"/>
          <a:cs typeface="+mn-cs"/>
        </a:defRPr>
      </a:lvl1pPr>
      <a:lvl2pPr marL="326371" algn="l" defTabSz="652719" rtl="0" eaLnBrk="1" latinLnBrk="0" hangingPunct="1">
        <a:defRPr sz="1400" kern="1200">
          <a:solidFill>
            <a:schemeClr val="tx1"/>
          </a:solidFill>
          <a:latin typeface="+mn-lt"/>
          <a:ea typeface="+mn-ea"/>
          <a:cs typeface="+mn-cs"/>
        </a:defRPr>
      </a:lvl2pPr>
      <a:lvl3pPr marL="652719" algn="l" defTabSz="652719" rtl="0" eaLnBrk="1" latinLnBrk="0" hangingPunct="1">
        <a:defRPr sz="1400" kern="1200">
          <a:solidFill>
            <a:schemeClr val="tx1"/>
          </a:solidFill>
          <a:latin typeface="+mn-lt"/>
          <a:ea typeface="+mn-ea"/>
          <a:cs typeface="+mn-cs"/>
        </a:defRPr>
      </a:lvl3pPr>
      <a:lvl4pPr marL="979113" algn="l" defTabSz="652719" rtl="0" eaLnBrk="1" latinLnBrk="0" hangingPunct="1">
        <a:defRPr sz="1400" kern="1200">
          <a:solidFill>
            <a:schemeClr val="tx1"/>
          </a:solidFill>
          <a:latin typeface="+mn-lt"/>
          <a:ea typeface="+mn-ea"/>
          <a:cs typeface="+mn-cs"/>
        </a:defRPr>
      </a:lvl4pPr>
      <a:lvl5pPr marL="1305448" algn="l" defTabSz="652719" rtl="0" eaLnBrk="1" latinLnBrk="0" hangingPunct="1">
        <a:defRPr sz="1400" kern="1200">
          <a:solidFill>
            <a:schemeClr val="tx1"/>
          </a:solidFill>
          <a:latin typeface="+mn-lt"/>
          <a:ea typeface="+mn-ea"/>
          <a:cs typeface="+mn-cs"/>
        </a:defRPr>
      </a:lvl5pPr>
      <a:lvl6pPr marL="1631814" algn="l" defTabSz="652719" rtl="0" eaLnBrk="1" latinLnBrk="0" hangingPunct="1">
        <a:defRPr sz="1400" kern="1200">
          <a:solidFill>
            <a:schemeClr val="tx1"/>
          </a:solidFill>
          <a:latin typeface="+mn-lt"/>
          <a:ea typeface="+mn-ea"/>
          <a:cs typeface="+mn-cs"/>
        </a:defRPr>
      </a:lvl6pPr>
      <a:lvl7pPr marL="1958215" algn="l" defTabSz="652719" rtl="0" eaLnBrk="1" latinLnBrk="0" hangingPunct="1">
        <a:defRPr sz="1400" kern="1200">
          <a:solidFill>
            <a:schemeClr val="tx1"/>
          </a:solidFill>
          <a:latin typeface="+mn-lt"/>
          <a:ea typeface="+mn-ea"/>
          <a:cs typeface="+mn-cs"/>
        </a:defRPr>
      </a:lvl7pPr>
      <a:lvl8pPr marL="2284544" algn="l" defTabSz="652719" rtl="0" eaLnBrk="1" latinLnBrk="0" hangingPunct="1">
        <a:defRPr sz="1400" kern="1200">
          <a:solidFill>
            <a:schemeClr val="tx1"/>
          </a:solidFill>
          <a:latin typeface="+mn-lt"/>
          <a:ea typeface="+mn-ea"/>
          <a:cs typeface="+mn-cs"/>
        </a:defRPr>
      </a:lvl8pPr>
      <a:lvl9pPr marL="2610906" algn="l" defTabSz="652719" rtl="0" eaLnBrk="1" latinLnBrk="0" hangingPunct="1">
        <a:defRPr sz="14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663"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5683745"/>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Lst>
  <p:transition>
    <p:fade/>
  </p:transition>
  <p:hf sldNum="0" hdr="0" dt="0"/>
  <p:txStyles>
    <p:titleStyle>
      <a:lvl1pPr algn="l" defTabSz="658194"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9137" indent="-249137" algn="l" defTabSz="65819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53647" indent="-204548" algn="l" defTabSz="658194" rtl="0" eaLnBrk="1" latinLnBrk="0" hangingPunct="1">
        <a:lnSpc>
          <a:spcPct val="90000"/>
        </a:lnSpc>
        <a:spcBef>
          <a:spcPct val="20000"/>
        </a:spcBef>
        <a:buSzPct val="90000"/>
        <a:buFont typeface="Arial" pitchFamily="34" charset="0"/>
        <a:buChar char="•"/>
        <a:tabLst>
          <a:tab pos="45364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58216" indent="-204548" algn="l" defTabSz="65819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67305" indent="-161127" algn="l" defTabSz="658194" rtl="0" eaLnBrk="1" latinLnBrk="0" hangingPunct="1">
        <a:lnSpc>
          <a:spcPct val="90000"/>
        </a:lnSpc>
        <a:spcBef>
          <a:spcPct val="20000"/>
        </a:spcBef>
        <a:buSzPct val="90000"/>
        <a:buFont typeface="Arial" pitchFamily="34" charset="0"/>
        <a:buChar char="•"/>
        <a:tabLst>
          <a:tab pos="658216"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33006" indent="-165706" algn="l" defTabSz="65819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10003" indent="-164560" algn="l" defTabSz="65819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39079" indent="-164560" algn="l" defTabSz="65819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68206" indent="-164560" algn="l" defTabSz="65819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797274" indent="-164560" algn="l" defTabSz="65819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58194" rtl="0" eaLnBrk="1" latinLnBrk="0" hangingPunct="1">
        <a:defRPr sz="1400" kern="1200">
          <a:solidFill>
            <a:schemeClr val="tx1"/>
          </a:solidFill>
          <a:latin typeface="+mn-lt"/>
          <a:ea typeface="+mn-ea"/>
          <a:cs typeface="+mn-cs"/>
        </a:defRPr>
      </a:lvl1pPr>
      <a:lvl2pPr marL="329106" algn="l" defTabSz="658194" rtl="0" eaLnBrk="1" latinLnBrk="0" hangingPunct="1">
        <a:defRPr sz="1400" kern="1200">
          <a:solidFill>
            <a:schemeClr val="tx1"/>
          </a:solidFill>
          <a:latin typeface="+mn-lt"/>
          <a:ea typeface="+mn-ea"/>
          <a:cs typeface="+mn-cs"/>
        </a:defRPr>
      </a:lvl2pPr>
      <a:lvl3pPr marL="658194" algn="l" defTabSz="658194" rtl="0" eaLnBrk="1" latinLnBrk="0" hangingPunct="1">
        <a:defRPr sz="1400" kern="1200">
          <a:solidFill>
            <a:schemeClr val="tx1"/>
          </a:solidFill>
          <a:latin typeface="+mn-lt"/>
          <a:ea typeface="+mn-ea"/>
          <a:cs typeface="+mn-cs"/>
        </a:defRPr>
      </a:lvl3pPr>
      <a:lvl4pPr marL="987317" algn="l" defTabSz="658194" rtl="0" eaLnBrk="1" latinLnBrk="0" hangingPunct="1">
        <a:defRPr sz="1400" kern="1200">
          <a:solidFill>
            <a:schemeClr val="tx1"/>
          </a:solidFill>
          <a:latin typeface="+mn-lt"/>
          <a:ea typeface="+mn-ea"/>
          <a:cs typeface="+mn-cs"/>
        </a:defRPr>
      </a:lvl4pPr>
      <a:lvl5pPr marL="1316363" algn="l" defTabSz="658194" rtl="0" eaLnBrk="1" latinLnBrk="0" hangingPunct="1">
        <a:defRPr sz="1400" kern="1200">
          <a:solidFill>
            <a:schemeClr val="tx1"/>
          </a:solidFill>
          <a:latin typeface="+mn-lt"/>
          <a:ea typeface="+mn-ea"/>
          <a:cs typeface="+mn-cs"/>
        </a:defRPr>
      </a:lvl5pPr>
      <a:lvl6pPr marL="1645449" algn="l" defTabSz="658194" rtl="0" eaLnBrk="1" latinLnBrk="0" hangingPunct="1">
        <a:defRPr sz="1400" kern="1200">
          <a:solidFill>
            <a:schemeClr val="tx1"/>
          </a:solidFill>
          <a:latin typeface="+mn-lt"/>
          <a:ea typeface="+mn-ea"/>
          <a:cs typeface="+mn-cs"/>
        </a:defRPr>
      </a:lvl6pPr>
      <a:lvl7pPr marL="1974579" algn="l" defTabSz="658194" rtl="0" eaLnBrk="1" latinLnBrk="0" hangingPunct="1">
        <a:defRPr sz="1400" kern="1200">
          <a:solidFill>
            <a:schemeClr val="tx1"/>
          </a:solidFill>
          <a:latin typeface="+mn-lt"/>
          <a:ea typeface="+mn-ea"/>
          <a:cs typeface="+mn-cs"/>
        </a:defRPr>
      </a:lvl7pPr>
      <a:lvl8pPr marL="2303633" algn="l" defTabSz="658194" rtl="0" eaLnBrk="1" latinLnBrk="0" hangingPunct="1">
        <a:defRPr sz="1400" kern="1200">
          <a:solidFill>
            <a:schemeClr val="tx1"/>
          </a:solidFill>
          <a:latin typeface="+mn-lt"/>
          <a:ea typeface="+mn-ea"/>
          <a:cs typeface="+mn-cs"/>
        </a:defRPr>
      </a:lvl8pPr>
      <a:lvl9pPr marL="2632722" algn="l" defTabSz="658194" rtl="0" eaLnBrk="1" latinLnBrk="0" hangingPunct="1">
        <a:defRPr sz="14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922"/>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848" y="1086228"/>
            <a:ext cx="8562871"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095218"/>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Lst>
  <p:transition>
    <p:fade/>
  </p:transition>
  <p:hf sldNum="0" hdr="0" dt="0"/>
  <p:txStyles>
    <p:titleStyle>
      <a:lvl1pPr algn="l" defTabSz="663013"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0952" indent="-250952" algn="l" defTabSz="66301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56982" indent="-206058" algn="l" defTabSz="663013" rtl="0" eaLnBrk="1" latinLnBrk="0" hangingPunct="1">
        <a:lnSpc>
          <a:spcPct val="90000"/>
        </a:lnSpc>
        <a:spcBef>
          <a:spcPct val="20000"/>
        </a:spcBef>
        <a:buSzPct val="90000"/>
        <a:buFont typeface="Arial" pitchFamily="34" charset="0"/>
        <a:buChar char="•"/>
        <a:tabLst>
          <a:tab pos="45698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63052" indent="-206058" algn="l" defTabSz="663013"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75144" indent="-162328" algn="l" defTabSz="663013" rtl="0" eaLnBrk="1" latinLnBrk="0" hangingPunct="1">
        <a:lnSpc>
          <a:spcPct val="90000"/>
        </a:lnSpc>
        <a:spcBef>
          <a:spcPct val="20000"/>
        </a:spcBef>
        <a:buSzPct val="90000"/>
        <a:buFont typeface="Arial" pitchFamily="34" charset="0"/>
        <a:buChar char="•"/>
        <a:tabLst>
          <a:tab pos="663052"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42066" indent="-166936" algn="l" defTabSz="663013"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23295" indent="-165772" algn="l" defTabSz="66301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54801" indent="-165772" algn="l" defTabSz="66301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86330" indent="-165772" algn="l" defTabSz="66301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17823" indent="-165772" algn="l" defTabSz="66301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63013" rtl="0" eaLnBrk="1" latinLnBrk="0" hangingPunct="1">
        <a:defRPr sz="1400" kern="1200">
          <a:solidFill>
            <a:schemeClr val="tx1"/>
          </a:solidFill>
          <a:latin typeface="+mn-lt"/>
          <a:ea typeface="+mn-ea"/>
          <a:cs typeface="+mn-cs"/>
        </a:defRPr>
      </a:lvl1pPr>
      <a:lvl2pPr marL="331517" algn="l" defTabSz="663013" rtl="0" eaLnBrk="1" latinLnBrk="0" hangingPunct="1">
        <a:defRPr sz="1400" kern="1200">
          <a:solidFill>
            <a:schemeClr val="tx1"/>
          </a:solidFill>
          <a:latin typeface="+mn-lt"/>
          <a:ea typeface="+mn-ea"/>
          <a:cs typeface="+mn-cs"/>
        </a:defRPr>
      </a:lvl2pPr>
      <a:lvl3pPr marL="663013" algn="l" defTabSz="663013" rtl="0" eaLnBrk="1" latinLnBrk="0" hangingPunct="1">
        <a:defRPr sz="1400" kern="1200">
          <a:solidFill>
            <a:schemeClr val="tx1"/>
          </a:solidFill>
          <a:latin typeface="+mn-lt"/>
          <a:ea typeface="+mn-ea"/>
          <a:cs typeface="+mn-cs"/>
        </a:defRPr>
      </a:lvl3pPr>
      <a:lvl4pPr marL="994550" algn="l" defTabSz="663013" rtl="0" eaLnBrk="1" latinLnBrk="0" hangingPunct="1">
        <a:defRPr sz="1400" kern="1200">
          <a:solidFill>
            <a:schemeClr val="tx1"/>
          </a:solidFill>
          <a:latin typeface="+mn-lt"/>
          <a:ea typeface="+mn-ea"/>
          <a:cs typeface="+mn-cs"/>
        </a:defRPr>
      </a:lvl4pPr>
      <a:lvl5pPr marL="1326031" algn="l" defTabSz="663013" rtl="0" eaLnBrk="1" latinLnBrk="0" hangingPunct="1">
        <a:defRPr sz="1400" kern="1200">
          <a:solidFill>
            <a:schemeClr val="tx1"/>
          </a:solidFill>
          <a:latin typeface="+mn-lt"/>
          <a:ea typeface="+mn-ea"/>
          <a:cs typeface="+mn-cs"/>
        </a:defRPr>
      </a:lvl5pPr>
      <a:lvl6pPr marL="1657543" algn="l" defTabSz="663013" rtl="0" eaLnBrk="1" latinLnBrk="0" hangingPunct="1">
        <a:defRPr sz="1400" kern="1200">
          <a:solidFill>
            <a:schemeClr val="tx1"/>
          </a:solidFill>
          <a:latin typeface="+mn-lt"/>
          <a:ea typeface="+mn-ea"/>
          <a:cs typeface="+mn-cs"/>
        </a:defRPr>
      </a:lvl6pPr>
      <a:lvl7pPr marL="1989086" algn="l" defTabSz="663013" rtl="0" eaLnBrk="1" latinLnBrk="0" hangingPunct="1">
        <a:defRPr sz="1400" kern="1200">
          <a:solidFill>
            <a:schemeClr val="tx1"/>
          </a:solidFill>
          <a:latin typeface="+mn-lt"/>
          <a:ea typeface="+mn-ea"/>
          <a:cs typeface="+mn-cs"/>
        </a:defRPr>
      </a:lvl7pPr>
      <a:lvl8pPr marL="2320559" algn="l" defTabSz="663013" rtl="0" eaLnBrk="1" latinLnBrk="0" hangingPunct="1">
        <a:defRPr sz="1400" kern="1200">
          <a:solidFill>
            <a:schemeClr val="tx1"/>
          </a:solidFill>
          <a:latin typeface="+mn-lt"/>
          <a:ea typeface="+mn-ea"/>
          <a:cs typeface="+mn-cs"/>
        </a:defRPr>
      </a:lvl8pPr>
      <a:lvl9pPr marL="2652066" algn="l" defTabSz="663013" rtl="0" eaLnBrk="1" latinLnBrk="0" hangingPunct="1">
        <a:defRPr sz="14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698" y="108663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1904578"/>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Lst>
  <p:transition>
    <p:fade/>
  </p:transition>
  <p:hf sldNum="0" hdr="0" dt="0"/>
  <p:txStyles>
    <p:titleStyle>
      <a:lvl1pPr algn="l" defTabSz="668740"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3120" indent="-253120" algn="l" defTabSz="668740"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60923" indent="-207831" algn="l" defTabSz="668740" rtl="0" eaLnBrk="1" latinLnBrk="0" hangingPunct="1">
        <a:lnSpc>
          <a:spcPct val="90000"/>
        </a:lnSpc>
        <a:spcBef>
          <a:spcPct val="20000"/>
        </a:spcBef>
        <a:buSzPct val="90000"/>
        <a:buFont typeface="Arial" pitchFamily="34" charset="0"/>
        <a:buChar char="•"/>
        <a:tabLst>
          <a:tab pos="460923"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68765" indent="-207831" algn="l" defTabSz="668740"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84419" indent="-163717" algn="l" defTabSz="668740" rtl="0" eaLnBrk="1" latinLnBrk="0" hangingPunct="1">
        <a:lnSpc>
          <a:spcPct val="90000"/>
        </a:lnSpc>
        <a:spcBef>
          <a:spcPct val="20000"/>
        </a:spcBef>
        <a:buSzPct val="90000"/>
        <a:buFont typeface="Arial" pitchFamily="34" charset="0"/>
        <a:buChar char="•"/>
        <a:tabLst>
          <a:tab pos="668765"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52771" indent="-168358" algn="l" defTabSz="668740"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39029" indent="-167200" algn="l" defTabSz="66874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73379" indent="-167200" algn="l" defTabSz="66874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07771" indent="-167200" algn="l" defTabSz="66874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42126" indent="-167200" algn="l" defTabSz="66874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68740" rtl="0" eaLnBrk="1" latinLnBrk="0" hangingPunct="1">
        <a:defRPr sz="1400" kern="1200">
          <a:solidFill>
            <a:schemeClr val="tx1"/>
          </a:solidFill>
          <a:latin typeface="+mn-lt"/>
          <a:ea typeface="+mn-ea"/>
          <a:cs typeface="+mn-cs"/>
        </a:defRPr>
      </a:lvl1pPr>
      <a:lvl2pPr marL="334376" algn="l" defTabSz="668740" rtl="0" eaLnBrk="1" latinLnBrk="0" hangingPunct="1">
        <a:defRPr sz="1400" kern="1200">
          <a:solidFill>
            <a:schemeClr val="tx1"/>
          </a:solidFill>
          <a:latin typeface="+mn-lt"/>
          <a:ea typeface="+mn-ea"/>
          <a:cs typeface="+mn-cs"/>
        </a:defRPr>
      </a:lvl2pPr>
      <a:lvl3pPr marL="668740" algn="l" defTabSz="668740" rtl="0" eaLnBrk="1" latinLnBrk="0" hangingPunct="1">
        <a:defRPr sz="1400" kern="1200">
          <a:solidFill>
            <a:schemeClr val="tx1"/>
          </a:solidFill>
          <a:latin typeface="+mn-lt"/>
          <a:ea typeface="+mn-ea"/>
          <a:cs typeface="+mn-cs"/>
        </a:defRPr>
      </a:lvl3pPr>
      <a:lvl4pPr marL="1003126" algn="l" defTabSz="668740" rtl="0" eaLnBrk="1" latinLnBrk="0" hangingPunct="1">
        <a:defRPr sz="1400" kern="1200">
          <a:solidFill>
            <a:schemeClr val="tx1"/>
          </a:solidFill>
          <a:latin typeface="+mn-lt"/>
          <a:ea typeface="+mn-ea"/>
          <a:cs typeface="+mn-cs"/>
        </a:defRPr>
      </a:lvl4pPr>
      <a:lvl5pPr marL="1337468" algn="l" defTabSz="668740" rtl="0" eaLnBrk="1" latinLnBrk="0" hangingPunct="1">
        <a:defRPr sz="1400" kern="1200">
          <a:solidFill>
            <a:schemeClr val="tx1"/>
          </a:solidFill>
          <a:latin typeface="+mn-lt"/>
          <a:ea typeface="+mn-ea"/>
          <a:cs typeface="+mn-cs"/>
        </a:defRPr>
      </a:lvl5pPr>
      <a:lvl6pPr marL="1671835" algn="l" defTabSz="668740" rtl="0" eaLnBrk="1" latinLnBrk="0" hangingPunct="1">
        <a:defRPr sz="1400" kern="1200">
          <a:solidFill>
            <a:schemeClr val="tx1"/>
          </a:solidFill>
          <a:latin typeface="+mn-lt"/>
          <a:ea typeface="+mn-ea"/>
          <a:cs typeface="+mn-cs"/>
        </a:defRPr>
      </a:lvl6pPr>
      <a:lvl7pPr marL="2006215" algn="l" defTabSz="668740" rtl="0" eaLnBrk="1" latinLnBrk="0" hangingPunct="1">
        <a:defRPr sz="1400" kern="1200">
          <a:solidFill>
            <a:schemeClr val="tx1"/>
          </a:solidFill>
          <a:latin typeface="+mn-lt"/>
          <a:ea typeface="+mn-ea"/>
          <a:cs typeface="+mn-cs"/>
        </a:defRPr>
      </a:lvl7pPr>
      <a:lvl8pPr marL="2340574" algn="l" defTabSz="668740" rtl="0" eaLnBrk="1" latinLnBrk="0" hangingPunct="1">
        <a:defRPr sz="1400" kern="1200">
          <a:solidFill>
            <a:schemeClr val="tx1"/>
          </a:solidFill>
          <a:latin typeface="+mn-lt"/>
          <a:ea typeface="+mn-ea"/>
          <a:cs typeface="+mn-cs"/>
        </a:defRPr>
      </a:lvl8pPr>
      <a:lvl9pPr marL="2674942" algn="l" defTabSz="668740" rtl="0" eaLnBrk="1" latinLnBrk="0" hangingPunct="1">
        <a:defRPr sz="14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144"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766"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2809928"/>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Lst>
  <p:transition>
    <p:fade/>
  </p:transition>
  <p:hf sldNum="0" hdr="0" dt="0"/>
  <p:txStyles>
    <p:titleStyle>
      <a:lvl1pPr algn="l" defTabSz="648235"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5392" indent="-245392" algn="l" defTabSz="648235"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46788" indent="-201440" algn="l" defTabSz="648235" rtl="0" eaLnBrk="1" latinLnBrk="0" hangingPunct="1">
        <a:lnSpc>
          <a:spcPct val="90000"/>
        </a:lnSpc>
        <a:spcBef>
          <a:spcPct val="20000"/>
        </a:spcBef>
        <a:buSzPct val="90000"/>
        <a:buFont typeface="Arial" pitchFamily="34" charset="0"/>
        <a:buChar char="•"/>
        <a:tabLst>
          <a:tab pos="44678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48259" indent="-201440" algn="l" defTabSz="648235"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51175" indent="-158682" algn="l" defTabSz="648235" rtl="0" eaLnBrk="1" latinLnBrk="0" hangingPunct="1">
        <a:lnSpc>
          <a:spcPct val="90000"/>
        </a:lnSpc>
        <a:spcBef>
          <a:spcPct val="20000"/>
        </a:spcBef>
        <a:buSzPct val="90000"/>
        <a:buFont typeface="Arial" pitchFamily="34" charset="0"/>
        <a:buChar char="•"/>
        <a:tabLst>
          <a:tab pos="648259"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14381" indent="-163172" algn="l" defTabSz="648235"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782651" indent="-162072" algn="l" defTabSz="64823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106770" indent="-162072" algn="l" defTabSz="64823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30863" indent="-162072" algn="l" defTabSz="64823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54996" indent="-162072" algn="l" defTabSz="648235"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48235" rtl="0" eaLnBrk="1" latinLnBrk="0" hangingPunct="1">
        <a:defRPr sz="1400" kern="1200">
          <a:solidFill>
            <a:schemeClr val="tx1"/>
          </a:solidFill>
          <a:latin typeface="+mn-lt"/>
          <a:ea typeface="+mn-ea"/>
          <a:cs typeface="+mn-cs"/>
        </a:defRPr>
      </a:lvl1pPr>
      <a:lvl2pPr marL="324107" algn="l" defTabSz="648235" rtl="0" eaLnBrk="1" latinLnBrk="0" hangingPunct="1">
        <a:defRPr sz="1400" kern="1200">
          <a:solidFill>
            <a:schemeClr val="tx1"/>
          </a:solidFill>
          <a:latin typeface="+mn-lt"/>
          <a:ea typeface="+mn-ea"/>
          <a:cs typeface="+mn-cs"/>
        </a:defRPr>
      </a:lvl2pPr>
      <a:lvl3pPr marL="648235" algn="l" defTabSz="648235" rtl="0" eaLnBrk="1" latinLnBrk="0" hangingPunct="1">
        <a:defRPr sz="1400" kern="1200">
          <a:solidFill>
            <a:schemeClr val="tx1"/>
          </a:solidFill>
          <a:latin typeface="+mn-lt"/>
          <a:ea typeface="+mn-ea"/>
          <a:cs typeface="+mn-cs"/>
        </a:defRPr>
      </a:lvl3pPr>
      <a:lvl4pPr marL="972372" algn="l" defTabSz="648235" rtl="0" eaLnBrk="1" latinLnBrk="0" hangingPunct="1">
        <a:defRPr sz="1400" kern="1200">
          <a:solidFill>
            <a:schemeClr val="tx1"/>
          </a:solidFill>
          <a:latin typeface="+mn-lt"/>
          <a:ea typeface="+mn-ea"/>
          <a:cs typeface="+mn-cs"/>
        </a:defRPr>
      </a:lvl4pPr>
      <a:lvl5pPr marL="1296470" algn="l" defTabSz="648235" rtl="0" eaLnBrk="1" latinLnBrk="0" hangingPunct="1">
        <a:defRPr sz="1400" kern="1200">
          <a:solidFill>
            <a:schemeClr val="tx1"/>
          </a:solidFill>
          <a:latin typeface="+mn-lt"/>
          <a:ea typeface="+mn-ea"/>
          <a:cs typeface="+mn-cs"/>
        </a:defRPr>
      </a:lvl5pPr>
      <a:lvl6pPr marL="1620587" algn="l" defTabSz="648235" rtl="0" eaLnBrk="1" latinLnBrk="0" hangingPunct="1">
        <a:defRPr sz="1400" kern="1200">
          <a:solidFill>
            <a:schemeClr val="tx1"/>
          </a:solidFill>
          <a:latin typeface="+mn-lt"/>
          <a:ea typeface="+mn-ea"/>
          <a:cs typeface="+mn-cs"/>
        </a:defRPr>
      </a:lvl6pPr>
      <a:lvl7pPr marL="1944703" algn="l" defTabSz="648235" rtl="0" eaLnBrk="1" latinLnBrk="0" hangingPunct="1">
        <a:defRPr sz="1400" kern="1200">
          <a:solidFill>
            <a:schemeClr val="tx1"/>
          </a:solidFill>
          <a:latin typeface="+mn-lt"/>
          <a:ea typeface="+mn-ea"/>
          <a:cs typeface="+mn-cs"/>
        </a:defRPr>
      </a:lvl7pPr>
      <a:lvl8pPr marL="2268826" algn="l" defTabSz="648235" rtl="0" eaLnBrk="1" latinLnBrk="0" hangingPunct="1">
        <a:defRPr sz="1400" kern="1200">
          <a:solidFill>
            <a:schemeClr val="tx1"/>
          </a:solidFill>
          <a:latin typeface="+mn-lt"/>
          <a:ea typeface="+mn-ea"/>
          <a:cs typeface="+mn-cs"/>
        </a:defRPr>
      </a:lvl8pPr>
      <a:lvl9pPr marL="2592935" algn="l" defTabSz="648235" rtl="0" eaLnBrk="1" latinLnBrk="0" hangingPunct="1">
        <a:defRPr sz="14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096" y="1086425"/>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5795863"/>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Lst>
  <p:transition>
    <p:fade/>
  </p:transition>
  <p:hf sldNum="0" hdr="0" dt="0"/>
  <p:txStyles>
    <p:titleStyle>
      <a:lvl1pPr algn="l" defTabSz="676316"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5984" indent="-255984" algn="l" defTabSz="676316"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66150" indent="-210185" algn="l" defTabSz="676316" rtl="0" eaLnBrk="1" latinLnBrk="0" hangingPunct="1">
        <a:lnSpc>
          <a:spcPct val="90000"/>
        </a:lnSpc>
        <a:spcBef>
          <a:spcPct val="20000"/>
        </a:spcBef>
        <a:buSzPct val="90000"/>
        <a:buFont typeface="Arial" pitchFamily="34" charset="0"/>
        <a:buChar char="•"/>
        <a:tabLst>
          <a:tab pos="466150"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76342" indent="-210185" algn="l" defTabSz="676316"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96707" indent="-165574" algn="l" defTabSz="676316" rtl="0" eaLnBrk="1" latinLnBrk="0" hangingPunct="1">
        <a:lnSpc>
          <a:spcPct val="90000"/>
        </a:lnSpc>
        <a:spcBef>
          <a:spcPct val="20000"/>
        </a:spcBef>
        <a:buSzPct val="90000"/>
        <a:buFont typeface="Arial" pitchFamily="34" charset="0"/>
        <a:buChar char="•"/>
        <a:tabLst>
          <a:tab pos="676342"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66963" indent="-170264" algn="l" defTabSz="676316"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59866" indent="-169083" algn="l" defTabSz="67631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8008" indent="-169083" algn="l" defTabSz="67631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6184" indent="-169083" algn="l" defTabSz="67631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74333" indent="-169083" algn="l" defTabSz="67631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6316" rtl="0" eaLnBrk="1" latinLnBrk="0" hangingPunct="1">
        <a:defRPr sz="1400" kern="1200">
          <a:solidFill>
            <a:schemeClr val="tx1"/>
          </a:solidFill>
          <a:latin typeface="+mn-lt"/>
          <a:ea typeface="+mn-ea"/>
          <a:cs typeface="+mn-cs"/>
        </a:defRPr>
      </a:lvl1pPr>
      <a:lvl2pPr marL="338160" algn="l" defTabSz="676316" rtl="0" eaLnBrk="1" latinLnBrk="0" hangingPunct="1">
        <a:defRPr sz="1400" kern="1200">
          <a:solidFill>
            <a:schemeClr val="tx1"/>
          </a:solidFill>
          <a:latin typeface="+mn-lt"/>
          <a:ea typeface="+mn-ea"/>
          <a:cs typeface="+mn-cs"/>
        </a:defRPr>
      </a:lvl2pPr>
      <a:lvl3pPr marL="676316" algn="l" defTabSz="676316" rtl="0" eaLnBrk="1" latinLnBrk="0" hangingPunct="1">
        <a:defRPr sz="1400" kern="1200">
          <a:solidFill>
            <a:schemeClr val="tx1"/>
          </a:solidFill>
          <a:latin typeface="+mn-lt"/>
          <a:ea typeface="+mn-ea"/>
          <a:cs typeface="+mn-cs"/>
        </a:defRPr>
      </a:lvl3pPr>
      <a:lvl4pPr marL="1014479" algn="l" defTabSz="676316" rtl="0" eaLnBrk="1" latinLnBrk="0" hangingPunct="1">
        <a:defRPr sz="1400" kern="1200">
          <a:solidFill>
            <a:schemeClr val="tx1"/>
          </a:solidFill>
          <a:latin typeface="+mn-lt"/>
          <a:ea typeface="+mn-ea"/>
          <a:cs typeface="+mn-cs"/>
        </a:defRPr>
      </a:lvl4pPr>
      <a:lvl5pPr marL="1352621" algn="l" defTabSz="676316" rtl="0" eaLnBrk="1" latinLnBrk="0" hangingPunct="1">
        <a:defRPr sz="1400" kern="1200">
          <a:solidFill>
            <a:schemeClr val="tx1"/>
          </a:solidFill>
          <a:latin typeface="+mn-lt"/>
          <a:ea typeface="+mn-ea"/>
          <a:cs typeface="+mn-cs"/>
        </a:defRPr>
      </a:lvl5pPr>
      <a:lvl6pPr marL="1690780" algn="l" defTabSz="676316" rtl="0" eaLnBrk="1" latinLnBrk="0" hangingPunct="1">
        <a:defRPr sz="1400" kern="1200">
          <a:solidFill>
            <a:schemeClr val="tx1"/>
          </a:solidFill>
          <a:latin typeface="+mn-lt"/>
          <a:ea typeface="+mn-ea"/>
          <a:cs typeface="+mn-cs"/>
        </a:defRPr>
      </a:lvl6pPr>
      <a:lvl7pPr marL="2028939" algn="l" defTabSz="676316" rtl="0" eaLnBrk="1" latinLnBrk="0" hangingPunct="1">
        <a:defRPr sz="1400" kern="1200">
          <a:solidFill>
            <a:schemeClr val="tx1"/>
          </a:solidFill>
          <a:latin typeface="+mn-lt"/>
          <a:ea typeface="+mn-ea"/>
          <a:cs typeface="+mn-cs"/>
        </a:defRPr>
      </a:lvl7pPr>
      <a:lvl8pPr marL="2367096" algn="l" defTabSz="676316" rtl="0" eaLnBrk="1" latinLnBrk="0" hangingPunct="1">
        <a:defRPr sz="1400" kern="1200">
          <a:solidFill>
            <a:schemeClr val="tx1"/>
          </a:solidFill>
          <a:latin typeface="+mn-lt"/>
          <a:ea typeface="+mn-ea"/>
          <a:cs typeface="+mn-cs"/>
        </a:defRPr>
      </a:lvl8pPr>
      <a:lvl9pPr marL="2705251" algn="l" defTabSz="676316" rtl="0" eaLnBrk="1" latinLnBrk="0" hangingPunct="1">
        <a:defRPr sz="14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129" y="1086404"/>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9293547"/>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Lst>
  <p:transition>
    <p:fade/>
  </p:transition>
  <p:hf sldNum="0" hdr="0" dt="0"/>
  <p:txStyles>
    <p:titleStyle>
      <a:lvl1pPr algn="l" defTabSz="681733"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8030" indent="-258030" algn="l" defTabSz="68173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69888" indent="-211872" algn="l" defTabSz="681733" rtl="0" eaLnBrk="1" latinLnBrk="0" hangingPunct="1">
        <a:lnSpc>
          <a:spcPct val="90000"/>
        </a:lnSpc>
        <a:spcBef>
          <a:spcPct val="20000"/>
        </a:spcBef>
        <a:buSzPct val="90000"/>
        <a:buFont typeface="Arial" pitchFamily="34" charset="0"/>
        <a:buChar char="•"/>
        <a:tabLst>
          <a:tab pos="46988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1764" indent="-211872" algn="l" defTabSz="681733"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05495" indent="-166914" algn="l" defTabSz="681733" rtl="0" eaLnBrk="1" latinLnBrk="0" hangingPunct="1">
        <a:lnSpc>
          <a:spcPct val="90000"/>
        </a:lnSpc>
        <a:spcBef>
          <a:spcPct val="20000"/>
        </a:spcBef>
        <a:buSzPct val="90000"/>
        <a:buFont typeface="Arial" pitchFamily="34" charset="0"/>
        <a:buChar char="•"/>
        <a:tabLst>
          <a:tab pos="681764"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77125" indent="-171629" algn="l" defTabSz="681733"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74770" indent="-170440" algn="l" defTabSz="681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15631" indent="-170440" algn="l" defTabSz="681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56502" indent="-170440" algn="l" defTabSz="681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97371" indent="-170440" algn="l" defTabSz="68173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1733" rtl="0" eaLnBrk="1" latinLnBrk="0" hangingPunct="1">
        <a:defRPr sz="1400" kern="1200">
          <a:solidFill>
            <a:schemeClr val="tx1"/>
          </a:solidFill>
          <a:latin typeface="+mn-lt"/>
          <a:ea typeface="+mn-ea"/>
          <a:cs typeface="+mn-cs"/>
        </a:defRPr>
      </a:lvl1pPr>
      <a:lvl2pPr marL="340869" algn="l" defTabSz="681733" rtl="0" eaLnBrk="1" latinLnBrk="0" hangingPunct="1">
        <a:defRPr sz="1400" kern="1200">
          <a:solidFill>
            <a:schemeClr val="tx1"/>
          </a:solidFill>
          <a:latin typeface="+mn-lt"/>
          <a:ea typeface="+mn-ea"/>
          <a:cs typeface="+mn-cs"/>
        </a:defRPr>
      </a:lvl2pPr>
      <a:lvl3pPr marL="681733" algn="l" defTabSz="681733" rtl="0" eaLnBrk="1" latinLnBrk="0" hangingPunct="1">
        <a:defRPr sz="1400" kern="1200">
          <a:solidFill>
            <a:schemeClr val="tx1"/>
          </a:solidFill>
          <a:latin typeface="+mn-lt"/>
          <a:ea typeface="+mn-ea"/>
          <a:cs typeface="+mn-cs"/>
        </a:defRPr>
      </a:lvl3pPr>
      <a:lvl4pPr marL="1022604" algn="l" defTabSz="681733" rtl="0" eaLnBrk="1" latinLnBrk="0" hangingPunct="1">
        <a:defRPr sz="1400" kern="1200">
          <a:solidFill>
            <a:schemeClr val="tx1"/>
          </a:solidFill>
          <a:latin typeface="+mn-lt"/>
          <a:ea typeface="+mn-ea"/>
          <a:cs typeface="+mn-cs"/>
        </a:defRPr>
      </a:lvl4pPr>
      <a:lvl5pPr marL="1363467" algn="l" defTabSz="681733" rtl="0" eaLnBrk="1" latinLnBrk="0" hangingPunct="1">
        <a:defRPr sz="1400" kern="1200">
          <a:solidFill>
            <a:schemeClr val="tx1"/>
          </a:solidFill>
          <a:latin typeface="+mn-lt"/>
          <a:ea typeface="+mn-ea"/>
          <a:cs typeface="+mn-cs"/>
        </a:defRPr>
      </a:lvl5pPr>
      <a:lvl6pPr marL="1704337" algn="l" defTabSz="681733" rtl="0" eaLnBrk="1" latinLnBrk="0" hangingPunct="1">
        <a:defRPr sz="1400" kern="1200">
          <a:solidFill>
            <a:schemeClr val="tx1"/>
          </a:solidFill>
          <a:latin typeface="+mn-lt"/>
          <a:ea typeface="+mn-ea"/>
          <a:cs typeface="+mn-cs"/>
        </a:defRPr>
      </a:lvl6pPr>
      <a:lvl7pPr marL="2045206" algn="l" defTabSz="681733" rtl="0" eaLnBrk="1" latinLnBrk="0" hangingPunct="1">
        <a:defRPr sz="1400" kern="1200">
          <a:solidFill>
            <a:schemeClr val="tx1"/>
          </a:solidFill>
          <a:latin typeface="+mn-lt"/>
          <a:ea typeface="+mn-ea"/>
          <a:cs typeface="+mn-cs"/>
        </a:defRPr>
      </a:lvl7pPr>
      <a:lvl8pPr marL="2386069" algn="l" defTabSz="681733" rtl="0" eaLnBrk="1" latinLnBrk="0" hangingPunct="1">
        <a:defRPr sz="1400" kern="1200">
          <a:solidFill>
            <a:schemeClr val="tx1"/>
          </a:solidFill>
          <a:latin typeface="+mn-lt"/>
          <a:ea typeface="+mn-ea"/>
          <a:cs typeface="+mn-cs"/>
        </a:defRPr>
      </a:lvl8pPr>
      <a:lvl9pPr marL="2726941" algn="l" defTabSz="68173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58752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ransition>
    <p:fade/>
  </p:transition>
  <p:hf sldNum="0" hdr="0" dt="0"/>
  <p:txStyles>
    <p:titleStyle>
      <a:lvl1pPr algn="l" defTabSz="585239"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509" indent="-221509" algn="l" defTabSz="585239"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3356" indent="-181866" algn="l" defTabSz="585239" rtl="0" eaLnBrk="1" latinLnBrk="0" hangingPunct="1">
        <a:lnSpc>
          <a:spcPct val="90000"/>
        </a:lnSpc>
        <a:spcBef>
          <a:spcPct val="20000"/>
        </a:spcBef>
        <a:buSzPct val="90000"/>
        <a:buFont typeface="Arial" pitchFamily="34" charset="0"/>
        <a:buChar char="•"/>
        <a:tabLst>
          <a:tab pos="40335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5263" indent="-181866" algn="l" defTabSz="58523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49009" indent="-143257" algn="l" defTabSz="585239" rtl="0" eaLnBrk="1" latinLnBrk="0" hangingPunct="1">
        <a:lnSpc>
          <a:spcPct val="90000"/>
        </a:lnSpc>
        <a:spcBef>
          <a:spcPct val="20000"/>
        </a:spcBef>
        <a:buSzPct val="90000"/>
        <a:buFont typeface="Arial" pitchFamily="34" charset="0"/>
        <a:buChar char="•"/>
        <a:tabLst>
          <a:tab pos="58526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6335" indent="-147298" algn="l" defTabSz="585239"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09353"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1990"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461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8720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5239" rtl="0" eaLnBrk="1" latinLnBrk="0" hangingPunct="1">
        <a:defRPr sz="1400" kern="1200">
          <a:solidFill>
            <a:schemeClr val="tx1"/>
          </a:solidFill>
          <a:latin typeface="+mn-lt"/>
          <a:ea typeface="+mn-ea"/>
          <a:cs typeface="+mn-cs"/>
        </a:defRPr>
      </a:lvl1pPr>
      <a:lvl2pPr marL="292598" algn="l" defTabSz="585239" rtl="0" eaLnBrk="1" latinLnBrk="0" hangingPunct="1">
        <a:defRPr sz="1400" kern="1200">
          <a:solidFill>
            <a:schemeClr val="tx1"/>
          </a:solidFill>
          <a:latin typeface="+mn-lt"/>
          <a:ea typeface="+mn-ea"/>
          <a:cs typeface="+mn-cs"/>
        </a:defRPr>
      </a:lvl2pPr>
      <a:lvl3pPr marL="585239" algn="l" defTabSz="585239" rtl="0" eaLnBrk="1" latinLnBrk="0" hangingPunct="1">
        <a:defRPr sz="1400" kern="1200">
          <a:solidFill>
            <a:schemeClr val="tx1"/>
          </a:solidFill>
          <a:latin typeface="+mn-lt"/>
          <a:ea typeface="+mn-ea"/>
          <a:cs typeface="+mn-cs"/>
        </a:defRPr>
      </a:lvl3pPr>
      <a:lvl4pPr marL="877832" algn="l" defTabSz="585239" rtl="0" eaLnBrk="1" latinLnBrk="0" hangingPunct="1">
        <a:defRPr sz="1400" kern="1200">
          <a:solidFill>
            <a:schemeClr val="tx1"/>
          </a:solidFill>
          <a:latin typeface="+mn-lt"/>
          <a:ea typeface="+mn-ea"/>
          <a:cs typeface="+mn-cs"/>
        </a:defRPr>
      </a:lvl4pPr>
      <a:lvl5pPr marL="1170447" algn="l" defTabSz="585239" rtl="0" eaLnBrk="1" latinLnBrk="0" hangingPunct="1">
        <a:defRPr sz="1400" kern="1200">
          <a:solidFill>
            <a:schemeClr val="tx1"/>
          </a:solidFill>
          <a:latin typeface="+mn-lt"/>
          <a:ea typeface="+mn-ea"/>
          <a:cs typeface="+mn-cs"/>
        </a:defRPr>
      </a:lvl5pPr>
      <a:lvl6pPr marL="1463064" algn="l" defTabSz="585239" rtl="0" eaLnBrk="1" latinLnBrk="0" hangingPunct="1">
        <a:defRPr sz="1400" kern="1200">
          <a:solidFill>
            <a:schemeClr val="tx1"/>
          </a:solidFill>
          <a:latin typeface="+mn-lt"/>
          <a:ea typeface="+mn-ea"/>
          <a:cs typeface="+mn-cs"/>
        </a:defRPr>
      </a:lvl6pPr>
      <a:lvl7pPr marL="1755683" algn="l" defTabSz="585239" rtl="0" eaLnBrk="1" latinLnBrk="0" hangingPunct="1">
        <a:defRPr sz="1400" kern="1200">
          <a:solidFill>
            <a:schemeClr val="tx1"/>
          </a:solidFill>
          <a:latin typeface="+mn-lt"/>
          <a:ea typeface="+mn-ea"/>
          <a:cs typeface="+mn-cs"/>
        </a:defRPr>
      </a:lvl7pPr>
      <a:lvl8pPr marL="2048294" algn="l" defTabSz="585239" rtl="0" eaLnBrk="1" latinLnBrk="0" hangingPunct="1">
        <a:defRPr sz="1400" kern="1200">
          <a:solidFill>
            <a:schemeClr val="tx1"/>
          </a:solidFill>
          <a:latin typeface="+mn-lt"/>
          <a:ea typeface="+mn-ea"/>
          <a:cs typeface="+mn-cs"/>
        </a:defRPr>
      </a:lvl8pPr>
      <a:lvl9pPr marL="2340911" algn="l" defTabSz="585239" rtl="0" eaLnBrk="1" latinLnBrk="0" hangingPunct="1">
        <a:defRPr sz="14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25"/>
            <a:ext cx="8562872" cy="56802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901" y="1086334"/>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3199539"/>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Lst>
  <p:transition>
    <p:fade/>
  </p:transition>
  <p:hf sldNum="0" hdr="0" dt="0"/>
  <p:txStyles>
    <p:titleStyle>
      <a:lvl1pPr algn="l" defTabSz="672782" rtl="0" eaLnBrk="1" latinLnBrk="0" hangingPunct="1">
        <a:lnSpc>
          <a:spcPct val="90000"/>
        </a:lnSpc>
        <a:spcBef>
          <a:spcPct val="0"/>
        </a:spcBef>
        <a:buNone/>
        <a:defRPr lang="en-US" sz="4100" b="0" kern="1200" cap="none" spc="-75"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4642" indent="-254642" algn="l" defTabSz="672782"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63718" indent="-209084" algn="l" defTabSz="672782" rtl="0" eaLnBrk="1" latinLnBrk="0" hangingPunct="1">
        <a:lnSpc>
          <a:spcPct val="90000"/>
        </a:lnSpc>
        <a:spcBef>
          <a:spcPct val="20000"/>
        </a:spcBef>
        <a:buSzPct val="90000"/>
        <a:buFont typeface="Arial" pitchFamily="34" charset="0"/>
        <a:buChar char="•"/>
        <a:tabLst>
          <a:tab pos="463718"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72806" indent="-209084" algn="l" defTabSz="672782"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90973" indent="-164701" algn="l" defTabSz="672782" rtl="0" eaLnBrk="1" latinLnBrk="0" hangingPunct="1">
        <a:lnSpc>
          <a:spcPct val="90000"/>
        </a:lnSpc>
        <a:spcBef>
          <a:spcPct val="20000"/>
        </a:spcBef>
        <a:buSzPct val="90000"/>
        <a:buFont typeface="Arial" pitchFamily="34" charset="0"/>
        <a:buChar char="•"/>
        <a:tabLst>
          <a:tab pos="672806"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60343" indent="-169372" algn="l" defTabSz="672782"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50139" indent="-168200" algn="l" defTabSz="67278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6526" indent="-168200" algn="l" defTabSz="67278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2919" indent="-168200" algn="l" defTabSz="67278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9304" indent="-168200" algn="l" defTabSz="67278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782" rtl="0" eaLnBrk="1" latinLnBrk="0" hangingPunct="1">
        <a:defRPr sz="1400" kern="1200">
          <a:solidFill>
            <a:schemeClr val="tx1"/>
          </a:solidFill>
          <a:latin typeface="+mn-lt"/>
          <a:ea typeface="+mn-ea"/>
          <a:cs typeface="+mn-cs"/>
        </a:defRPr>
      </a:lvl1pPr>
      <a:lvl2pPr marL="336390" algn="l" defTabSz="672782" rtl="0" eaLnBrk="1" latinLnBrk="0" hangingPunct="1">
        <a:defRPr sz="1400" kern="1200">
          <a:solidFill>
            <a:schemeClr val="tx1"/>
          </a:solidFill>
          <a:latin typeface="+mn-lt"/>
          <a:ea typeface="+mn-ea"/>
          <a:cs typeface="+mn-cs"/>
        </a:defRPr>
      </a:lvl2pPr>
      <a:lvl3pPr marL="672782" algn="l" defTabSz="672782" rtl="0" eaLnBrk="1" latinLnBrk="0" hangingPunct="1">
        <a:defRPr sz="1400" kern="1200">
          <a:solidFill>
            <a:schemeClr val="tx1"/>
          </a:solidFill>
          <a:latin typeface="+mn-lt"/>
          <a:ea typeface="+mn-ea"/>
          <a:cs typeface="+mn-cs"/>
        </a:defRPr>
      </a:lvl3pPr>
      <a:lvl4pPr marL="1009173" algn="l" defTabSz="672782" rtl="0" eaLnBrk="1" latinLnBrk="0" hangingPunct="1">
        <a:defRPr sz="1400" kern="1200">
          <a:solidFill>
            <a:schemeClr val="tx1"/>
          </a:solidFill>
          <a:latin typeface="+mn-lt"/>
          <a:ea typeface="+mn-ea"/>
          <a:cs typeface="+mn-cs"/>
        </a:defRPr>
      </a:lvl4pPr>
      <a:lvl5pPr marL="1345557" algn="l" defTabSz="672782" rtl="0" eaLnBrk="1" latinLnBrk="0" hangingPunct="1">
        <a:defRPr sz="1400" kern="1200">
          <a:solidFill>
            <a:schemeClr val="tx1"/>
          </a:solidFill>
          <a:latin typeface="+mn-lt"/>
          <a:ea typeface="+mn-ea"/>
          <a:cs typeface="+mn-cs"/>
        </a:defRPr>
      </a:lvl5pPr>
      <a:lvl6pPr marL="1681944" algn="l" defTabSz="672782" rtl="0" eaLnBrk="1" latinLnBrk="0" hangingPunct="1">
        <a:defRPr sz="1400" kern="1200">
          <a:solidFill>
            <a:schemeClr val="tx1"/>
          </a:solidFill>
          <a:latin typeface="+mn-lt"/>
          <a:ea typeface="+mn-ea"/>
          <a:cs typeface="+mn-cs"/>
        </a:defRPr>
      </a:lvl6pPr>
      <a:lvl7pPr marL="2018337" algn="l" defTabSz="672782" rtl="0" eaLnBrk="1" latinLnBrk="0" hangingPunct="1">
        <a:defRPr sz="1400" kern="1200">
          <a:solidFill>
            <a:schemeClr val="tx1"/>
          </a:solidFill>
          <a:latin typeface="+mn-lt"/>
          <a:ea typeface="+mn-ea"/>
          <a:cs typeface="+mn-cs"/>
        </a:defRPr>
      </a:lvl7pPr>
      <a:lvl8pPr marL="2354720" algn="l" defTabSz="672782" rtl="0" eaLnBrk="1" latinLnBrk="0" hangingPunct="1">
        <a:defRPr sz="1400" kern="1200">
          <a:solidFill>
            <a:schemeClr val="tx1"/>
          </a:solidFill>
          <a:latin typeface="+mn-lt"/>
          <a:ea typeface="+mn-ea"/>
          <a:cs typeface="+mn-cs"/>
        </a:defRPr>
      </a:lvl8pPr>
      <a:lvl9pPr marL="2691114" algn="l" defTabSz="672782" rtl="0" eaLnBrk="1" latinLnBrk="0" hangingPunct="1">
        <a:defRPr sz="14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96" y="206280"/>
            <a:ext cx="8425339" cy="857514"/>
          </a:xfrm>
          <a:prstGeom prst="rect">
            <a:avLst/>
          </a:prstGeom>
        </p:spPr>
        <p:txBody>
          <a:bodyPr vert="horz" lIns="84915" tIns="42470" rIns="84915" bIns="4247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96" y="1200521"/>
            <a:ext cx="8425339" cy="3395520"/>
          </a:xfrm>
          <a:prstGeom prst="rect">
            <a:avLst/>
          </a:prstGeom>
        </p:spPr>
        <p:txBody>
          <a:bodyPr vert="horz" lIns="84915" tIns="42470" rIns="84915" bIns="4247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5"/>
            <a:ext cx="2184347" cy="273928"/>
          </a:xfrm>
          <a:prstGeom prst="rect">
            <a:avLst/>
          </a:prstGeom>
        </p:spPr>
        <p:txBody>
          <a:bodyPr vert="horz" lIns="84915" tIns="42470" rIns="84915" bIns="42470" rtlCol="0" anchor="ctr"/>
          <a:lstStyle>
            <a:lvl1pPr algn="l">
              <a:defRPr sz="1200">
                <a:solidFill>
                  <a:schemeClr val="tx1">
                    <a:tint val="75000"/>
                  </a:schemeClr>
                </a:solidFill>
              </a:defRPr>
            </a:lvl1pPr>
          </a:lstStyle>
          <a:p>
            <a:pPr defTabSz="849083"/>
            <a:fld id="{98480645-E128-45E1-A79B-86611C01206A}" type="datetimeFigureOut">
              <a:rPr lang="zh-CN" altLang="en-US" smtClean="0">
                <a:solidFill>
                  <a:prstClr val="black">
                    <a:tint val="75000"/>
                  </a:prstClr>
                </a:solidFill>
              </a:rPr>
              <a:pPr defTabSz="849083"/>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5"/>
            <a:ext cx="2964471" cy="273928"/>
          </a:xfrm>
          <a:prstGeom prst="rect">
            <a:avLst/>
          </a:prstGeom>
        </p:spPr>
        <p:txBody>
          <a:bodyPr vert="horz" lIns="84915" tIns="42470" rIns="84915" bIns="42470" rtlCol="0" anchor="ctr"/>
          <a:lstStyle>
            <a:lvl1pPr algn="ctr">
              <a:defRPr sz="1200">
                <a:solidFill>
                  <a:schemeClr val="tx1">
                    <a:tint val="75000"/>
                  </a:schemeClr>
                </a:solidFill>
              </a:defRPr>
            </a:lvl1pPr>
          </a:lstStyle>
          <a:p>
            <a:pPr defTabSz="8490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5"/>
            <a:ext cx="2184347" cy="273928"/>
          </a:xfrm>
          <a:prstGeom prst="rect">
            <a:avLst/>
          </a:prstGeom>
        </p:spPr>
        <p:txBody>
          <a:bodyPr vert="horz" lIns="84915" tIns="42470" rIns="84915" bIns="42470" rtlCol="0" anchor="ctr"/>
          <a:lstStyle>
            <a:lvl1pPr algn="r">
              <a:defRPr sz="1200">
                <a:solidFill>
                  <a:schemeClr val="tx1">
                    <a:tint val="75000"/>
                  </a:schemeClr>
                </a:solidFill>
              </a:defRPr>
            </a:lvl1pPr>
          </a:lstStyle>
          <a:p>
            <a:pPr defTabSz="849083"/>
            <a:fld id="{82DA5CD0-CDDD-4779-95C1-AA8395A162E7}" type="slidenum">
              <a:rPr lang="zh-CN" altLang="en-US" smtClean="0">
                <a:solidFill>
                  <a:prstClr val="black">
                    <a:tint val="75000"/>
                  </a:prstClr>
                </a:solidFill>
              </a:rPr>
              <a:pPr defTabSz="849083"/>
              <a:t>‹#›</a:t>
            </a:fld>
            <a:endParaRPr lang="zh-CN" altLang="en-US">
              <a:solidFill>
                <a:prstClr val="black">
                  <a:tint val="75000"/>
                </a:prstClr>
              </a:solidFill>
            </a:endParaRPr>
          </a:p>
        </p:txBody>
      </p:sp>
    </p:spTree>
    <p:extLst>
      <p:ext uri="{BB962C8B-B14F-4D97-AF65-F5344CB8AC3E}">
        <p14:creationId xmlns:p14="http://schemas.microsoft.com/office/powerpoint/2010/main" val="135141946"/>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defTabSz="849083" rtl="0" eaLnBrk="1" latinLnBrk="0" hangingPunct="1">
        <a:spcBef>
          <a:spcPct val="0"/>
        </a:spcBef>
        <a:buNone/>
        <a:defRPr sz="4400" kern="1200">
          <a:solidFill>
            <a:schemeClr val="tx1"/>
          </a:solidFill>
          <a:latin typeface="+mj-lt"/>
          <a:ea typeface="+mj-ea"/>
          <a:cs typeface="+mj-cs"/>
        </a:defRPr>
      </a:lvl1pPr>
    </p:titleStyle>
    <p:bodyStyle>
      <a:lvl1pPr marL="318416" indent="-318416" algn="l" defTabSz="84908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89878" indent="-265349" algn="l" defTabSz="84908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61367" indent="-212268" algn="l" defTabSz="8490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485933"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910458"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334971"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759523"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184078"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608626" indent="-212268" algn="l" defTabSz="8490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49083" rtl="0" eaLnBrk="1" latinLnBrk="0" hangingPunct="1">
        <a:defRPr sz="1800" kern="1200">
          <a:solidFill>
            <a:schemeClr val="tx1"/>
          </a:solidFill>
          <a:latin typeface="+mn-lt"/>
          <a:ea typeface="+mn-ea"/>
          <a:cs typeface="+mn-cs"/>
        </a:defRPr>
      </a:lvl1pPr>
      <a:lvl2pPr marL="424531" algn="l" defTabSz="849083" rtl="0" eaLnBrk="1" latinLnBrk="0" hangingPunct="1">
        <a:defRPr sz="1800" kern="1200">
          <a:solidFill>
            <a:schemeClr val="tx1"/>
          </a:solidFill>
          <a:latin typeface="+mn-lt"/>
          <a:ea typeface="+mn-ea"/>
          <a:cs typeface="+mn-cs"/>
        </a:defRPr>
      </a:lvl2pPr>
      <a:lvl3pPr marL="849083" algn="l" defTabSz="849083" rtl="0" eaLnBrk="1" latinLnBrk="0" hangingPunct="1">
        <a:defRPr sz="1800" kern="1200">
          <a:solidFill>
            <a:schemeClr val="tx1"/>
          </a:solidFill>
          <a:latin typeface="+mn-lt"/>
          <a:ea typeface="+mn-ea"/>
          <a:cs typeface="+mn-cs"/>
        </a:defRPr>
      </a:lvl3pPr>
      <a:lvl4pPr marL="1273618" algn="l" defTabSz="849083" rtl="0" eaLnBrk="1" latinLnBrk="0" hangingPunct="1">
        <a:defRPr sz="1800" kern="1200">
          <a:solidFill>
            <a:schemeClr val="tx1"/>
          </a:solidFill>
          <a:latin typeface="+mn-lt"/>
          <a:ea typeface="+mn-ea"/>
          <a:cs typeface="+mn-cs"/>
        </a:defRPr>
      </a:lvl4pPr>
      <a:lvl5pPr marL="1698166" algn="l" defTabSz="849083" rtl="0" eaLnBrk="1" latinLnBrk="0" hangingPunct="1">
        <a:defRPr sz="1800" kern="1200">
          <a:solidFill>
            <a:schemeClr val="tx1"/>
          </a:solidFill>
          <a:latin typeface="+mn-lt"/>
          <a:ea typeface="+mn-ea"/>
          <a:cs typeface="+mn-cs"/>
        </a:defRPr>
      </a:lvl5pPr>
      <a:lvl6pPr marL="2122722" algn="l" defTabSz="849083" rtl="0" eaLnBrk="1" latinLnBrk="0" hangingPunct="1">
        <a:defRPr sz="1800" kern="1200">
          <a:solidFill>
            <a:schemeClr val="tx1"/>
          </a:solidFill>
          <a:latin typeface="+mn-lt"/>
          <a:ea typeface="+mn-ea"/>
          <a:cs typeface="+mn-cs"/>
        </a:defRPr>
      </a:lvl6pPr>
      <a:lvl7pPr marL="2547267" algn="l" defTabSz="849083" rtl="0" eaLnBrk="1" latinLnBrk="0" hangingPunct="1">
        <a:defRPr sz="1800" kern="1200">
          <a:solidFill>
            <a:schemeClr val="tx1"/>
          </a:solidFill>
          <a:latin typeface="+mn-lt"/>
          <a:ea typeface="+mn-ea"/>
          <a:cs typeface="+mn-cs"/>
        </a:defRPr>
      </a:lvl7pPr>
      <a:lvl8pPr marL="2971809" algn="l" defTabSz="849083" rtl="0" eaLnBrk="1" latinLnBrk="0" hangingPunct="1">
        <a:defRPr sz="1800" kern="1200">
          <a:solidFill>
            <a:schemeClr val="tx1"/>
          </a:solidFill>
          <a:latin typeface="+mn-lt"/>
          <a:ea typeface="+mn-ea"/>
          <a:cs typeface="+mn-cs"/>
        </a:defRPr>
      </a:lvl8pPr>
      <a:lvl9pPr marL="3396357" algn="l" defTabSz="849083"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075" y="206192"/>
            <a:ext cx="8425340" cy="857516"/>
          </a:xfrm>
          <a:prstGeom prst="rect">
            <a:avLst/>
          </a:prstGeom>
          <a:noFill/>
          <a:ln w="9525">
            <a:noFill/>
            <a:miter lim="800000"/>
            <a:headEnd/>
            <a:tailEnd/>
          </a:ln>
          <a:effectLst/>
        </p:spPr>
        <p:txBody>
          <a:bodyPr vert="horz" wrap="square" lIns="88871" tIns="44433" rIns="88871" bIns="44433"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68075" y="1200673"/>
            <a:ext cx="8425340" cy="3395519"/>
          </a:xfrm>
          <a:prstGeom prst="rect">
            <a:avLst/>
          </a:prstGeom>
          <a:noFill/>
          <a:ln w="9525">
            <a:noFill/>
            <a:miter lim="800000"/>
            <a:headEnd/>
            <a:tailEnd/>
          </a:ln>
          <a:effectLst/>
        </p:spPr>
        <p:txBody>
          <a:bodyPr vert="horz" wrap="square" lIns="88871" tIns="44433" rIns="88871" bIns="44433"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68096" y="4685368"/>
            <a:ext cx="2184347" cy="357298"/>
          </a:xfrm>
          <a:prstGeom prst="rect">
            <a:avLst/>
          </a:prstGeom>
          <a:noFill/>
          <a:ln w="9525">
            <a:noFill/>
            <a:miter lim="800000"/>
            <a:headEnd/>
            <a:tailEnd/>
          </a:ln>
          <a:effectLst/>
        </p:spPr>
        <p:txBody>
          <a:bodyPr vert="horz" wrap="square" lIns="88871" tIns="44433" rIns="88871" bIns="44433" numCol="1" anchor="t" anchorCtr="0" compatLnSpc="1">
            <a:prstTxWarp prst="textNoShape">
              <a:avLst/>
            </a:prstTxWarp>
          </a:bodyPr>
          <a:lstStyle>
            <a:lvl1pPr>
              <a:defRPr sz="1400"/>
            </a:lvl1pPr>
          </a:lstStyle>
          <a:p>
            <a:pPr defTabSz="888687"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98530" y="4685368"/>
            <a:ext cx="2964471" cy="357298"/>
          </a:xfrm>
          <a:prstGeom prst="rect">
            <a:avLst/>
          </a:prstGeom>
          <a:noFill/>
          <a:ln w="9525">
            <a:noFill/>
            <a:miter lim="800000"/>
            <a:headEnd/>
            <a:tailEnd/>
          </a:ln>
          <a:effectLst/>
        </p:spPr>
        <p:txBody>
          <a:bodyPr vert="horz" wrap="square" lIns="88871" tIns="44433" rIns="88871" bIns="44433" numCol="1" anchor="t" anchorCtr="0" compatLnSpc="1">
            <a:prstTxWarp prst="textNoShape">
              <a:avLst/>
            </a:prstTxWarp>
          </a:bodyPr>
          <a:lstStyle>
            <a:lvl1pPr algn="ctr">
              <a:defRPr sz="1400"/>
            </a:lvl1pPr>
          </a:lstStyle>
          <a:p>
            <a:pPr defTabSz="888687"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709088" y="4685368"/>
            <a:ext cx="2184347" cy="357298"/>
          </a:xfrm>
          <a:prstGeom prst="rect">
            <a:avLst/>
          </a:prstGeom>
          <a:noFill/>
          <a:ln w="9525">
            <a:noFill/>
            <a:miter lim="800000"/>
            <a:headEnd/>
            <a:tailEnd/>
          </a:ln>
          <a:effectLst/>
        </p:spPr>
        <p:txBody>
          <a:bodyPr vert="horz" wrap="square" lIns="88871" tIns="44433" rIns="88871" bIns="44433" numCol="1" anchor="t" anchorCtr="0" compatLnSpc="1">
            <a:prstTxWarp prst="textNoShape">
              <a:avLst/>
            </a:prstTxWarp>
          </a:bodyPr>
          <a:lstStyle>
            <a:lvl1pPr algn="r">
              <a:defRPr sz="1400"/>
            </a:lvl1pPr>
          </a:lstStyle>
          <a:p>
            <a:pPr defTabSz="888687" fontAlgn="base">
              <a:spcBef>
                <a:spcPct val="0"/>
              </a:spcBef>
              <a:spcAft>
                <a:spcPct val="0"/>
              </a:spcAft>
            </a:pPr>
            <a:fld id="{2DECB1BE-87B2-4371-88F5-672A099F2839}" type="slidenum">
              <a:rPr lang="en-US" altLang="zh-CN" smtClean="0">
                <a:solidFill>
                  <a:srgbClr val="000000"/>
                </a:solidFill>
              </a:rPr>
              <a:pPr defTabSz="888687"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101262411"/>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44346" algn="ctr" rtl="0" fontAlgn="base">
        <a:spcBef>
          <a:spcPct val="0"/>
        </a:spcBef>
        <a:spcAft>
          <a:spcPct val="0"/>
        </a:spcAft>
        <a:defRPr sz="4400">
          <a:solidFill>
            <a:schemeClr val="tx2"/>
          </a:solidFill>
          <a:latin typeface="Arial" charset="0"/>
          <a:ea typeface="宋体" charset="-122"/>
        </a:defRPr>
      </a:lvl6pPr>
      <a:lvl7pPr marL="888687" algn="ctr" rtl="0" fontAlgn="base">
        <a:spcBef>
          <a:spcPct val="0"/>
        </a:spcBef>
        <a:spcAft>
          <a:spcPct val="0"/>
        </a:spcAft>
        <a:defRPr sz="4400">
          <a:solidFill>
            <a:schemeClr val="tx2"/>
          </a:solidFill>
          <a:latin typeface="Arial" charset="0"/>
          <a:ea typeface="宋体" charset="-122"/>
        </a:defRPr>
      </a:lvl7pPr>
      <a:lvl8pPr marL="1333035" algn="ctr" rtl="0" fontAlgn="base">
        <a:spcBef>
          <a:spcPct val="0"/>
        </a:spcBef>
        <a:spcAft>
          <a:spcPct val="0"/>
        </a:spcAft>
        <a:defRPr sz="4400">
          <a:solidFill>
            <a:schemeClr val="tx2"/>
          </a:solidFill>
          <a:latin typeface="Arial" charset="0"/>
          <a:ea typeface="宋体" charset="-122"/>
        </a:defRPr>
      </a:lvl8pPr>
      <a:lvl9pPr marL="1777382" algn="ctr" rtl="0" fontAlgn="base">
        <a:spcBef>
          <a:spcPct val="0"/>
        </a:spcBef>
        <a:spcAft>
          <a:spcPct val="0"/>
        </a:spcAft>
        <a:defRPr sz="4400">
          <a:solidFill>
            <a:schemeClr val="tx2"/>
          </a:solidFill>
          <a:latin typeface="Arial" charset="0"/>
          <a:ea typeface="宋体" charset="-122"/>
        </a:defRPr>
      </a:lvl9pPr>
    </p:titleStyle>
    <p:bodyStyle>
      <a:lvl1pPr marL="333261" indent="-333261" algn="l" rtl="0" fontAlgn="base">
        <a:spcBef>
          <a:spcPct val="20000"/>
        </a:spcBef>
        <a:spcAft>
          <a:spcPct val="0"/>
        </a:spcAft>
        <a:buChar char="•"/>
        <a:defRPr sz="3200">
          <a:solidFill>
            <a:schemeClr val="tx1"/>
          </a:solidFill>
          <a:latin typeface="+mn-lt"/>
          <a:ea typeface="+mn-ea"/>
          <a:cs typeface="+mn-cs"/>
        </a:defRPr>
      </a:lvl1pPr>
      <a:lvl2pPr marL="722057" indent="-277716" algn="l" rtl="0" fontAlgn="base">
        <a:spcBef>
          <a:spcPct val="20000"/>
        </a:spcBef>
        <a:spcAft>
          <a:spcPct val="0"/>
        </a:spcAft>
        <a:buChar char="–"/>
        <a:defRPr sz="2800">
          <a:solidFill>
            <a:schemeClr val="tx1"/>
          </a:solidFill>
          <a:latin typeface="+mn-lt"/>
          <a:ea typeface="+mn-ea"/>
        </a:defRPr>
      </a:lvl2pPr>
      <a:lvl3pPr marL="1110867" indent="-222173" algn="l" rtl="0" fontAlgn="base">
        <a:spcBef>
          <a:spcPct val="20000"/>
        </a:spcBef>
        <a:spcAft>
          <a:spcPct val="0"/>
        </a:spcAft>
        <a:buChar char="•"/>
        <a:defRPr sz="2500">
          <a:solidFill>
            <a:schemeClr val="tx1"/>
          </a:solidFill>
          <a:latin typeface="+mn-lt"/>
          <a:ea typeface="+mn-ea"/>
        </a:defRPr>
      </a:lvl3pPr>
      <a:lvl4pPr marL="1555207" indent="-222173" algn="l" rtl="0" fontAlgn="base">
        <a:spcBef>
          <a:spcPct val="20000"/>
        </a:spcBef>
        <a:spcAft>
          <a:spcPct val="0"/>
        </a:spcAft>
        <a:buChar char="–"/>
        <a:defRPr sz="1900">
          <a:solidFill>
            <a:schemeClr val="tx1"/>
          </a:solidFill>
          <a:latin typeface="+mn-lt"/>
          <a:ea typeface="+mn-ea"/>
        </a:defRPr>
      </a:lvl4pPr>
      <a:lvl5pPr marL="1999559" indent="-222173" algn="l" rtl="0" fontAlgn="base">
        <a:spcBef>
          <a:spcPct val="20000"/>
        </a:spcBef>
        <a:spcAft>
          <a:spcPct val="0"/>
        </a:spcAft>
        <a:buChar char="»"/>
        <a:defRPr sz="1900">
          <a:solidFill>
            <a:schemeClr val="tx1"/>
          </a:solidFill>
          <a:latin typeface="+mn-lt"/>
          <a:ea typeface="+mn-ea"/>
        </a:defRPr>
      </a:lvl5pPr>
      <a:lvl6pPr marL="2443895" indent="-222173" algn="l" rtl="0" fontAlgn="base">
        <a:spcBef>
          <a:spcPct val="20000"/>
        </a:spcBef>
        <a:spcAft>
          <a:spcPct val="0"/>
        </a:spcAft>
        <a:buChar char="»"/>
        <a:defRPr sz="1900">
          <a:solidFill>
            <a:schemeClr val="tx1"/>
          </a:solidFill>
          <a:latin typeface="+mn-lt"/>
          <a:ea typeface="+mn-ea"/>
        </a:defRPr>
      </a:lvl6pPr>
      <a:lvl7pPr marL="2888241" indent="-222173" algn="l" rtl="0" fontAlgn="base">
        <a:spcBef>
          <a:spcPct val="20000"/>
        </a:spcBef>
        <a:spcAft>
          <a:spcPct val="0"/>
        </a:spcAft>
        <a:buChar char="»"/>
        <a:defRPr sz="1900">
          <a:solidFill>
            <a:schemeClr val="tx1"/>
          </a:solidFill>
          <a:latin typeface="+mn-lt"/>
          <a:ea typeface="+mn-ea"/>
        </a:defRPr>
      </a:lvl7pPr>
      <a:lvl8pPr marL="3332589" indent="-222173" algn="l" rtl="0" fontAlgn="base">
        <a:spcBef>
          <a:spcPct val="20000"/>
        </a:spcBef>
        <a:spcAft>
          <a:spcPct val="0"/>
        </a:spcAft>
        <a:buChar char="»"/>
        <a:defRPr sz="1900">
          <a:solidFill>
            <a:schemeClr val="tx1"/>
          </a:solidFill>
          <a:latin typeface="+mn-lt"/>
          <a:ea typeface="+mn-ea"/>
        </a:defRPr>
      </a:lvl8pPr>
      <a:lvl9pPr marL="3776931" indent="-222173" algn="l" rtl="0" fontAlgn="base">
        <a:spcBef>
          <a:spcPct val="20000"/>
        </a:spcBef>
        <a:spcAft>
          <a:spcPct val="0"/>
        </a:spcAft>
        <a:buChar char="»"/>
        <a:defRPr sz="1900">
          <a:solidFill>
            <a:schemeClr val="tx1"/>
          </a:solidFill>
          <a:latin typeface="+mn-lt"/>
          <a:ea typeface="+mn-ea"/>
        </a:defRPr>
      </a:lvl9pPr>
    </p:bodyStyle>
    <p:otherStyle>
      <a:defPPr>
        <a:defRPr lang="zh-CN"/>
      </a:defPPr>
      <a:lvl1pPr marL="0" algn="l" defTabSz="888687" rtl="0" eaLnBrk="1" latinLnBrk="0" hangingPunct="1">
        <a:defRPr sz="1800" kern="1200">
          <a:solidFill>
            <a:schemeClr val="tx1"/>
          </a:solidFill>
          <a:latin typeface="+mn-lt"/>
          <a:ea typeface="+mn-ea"/>
          <a:cs typeface="+mn-cs"/>
        </a:defRPr>
      </a:lvl1pPr>
      <a:lvl2pPr marL="444346" algn="l" defTabSz="888687" rtl="0" eaLnBrk="1" latinLnBrk="0" hangingPunct="1">
        <a:defRPr sz="1800" kern="1200">
          <a:solidFill>
            <a:schemeClr val="tx1"/>
          </a:solidFill>
          <a:latin typeface="+mn-lt"/>
          <a:ea typeface="+mn-ea"/>
          <a:cs typeface="+mn-cs"/>
        </a:defRPr>
      </a:lvl2pPr>
      <a:lvl3pPr marL="888687" algn="l" defTabSz="888687" rtl="0" eaLnBrk="1" latinLnBrk="0" hangingPunct="1">
        <a:defRPr sz="1800" kern="1200">
          <a:solidFill>
            <a:schemeClr val="tx1"/>
          </a:solidFill>
          <a:latin typeface="+mn-lt"/>
          <a:ea typeface="+mn-ea"/>
          <a:cs typeface="+mn-cs"/>
        </a:defRPr>
      </a:lvl3pPr>
      <a:lvl4pPr marL="1333035" algn="l" defTabSz="888687" rtl="0" eaLnBrk="1" latinLnBrk="0" hangingPunct="1">
        <a:defRPr sz="1800" kern="1200">
          <a:solidFill>
            <a:schemeClr val="tx1"/>
          </a:solidFill>
          <a:latin typeface="+mn-lt"/>
          <a:ea typeface="+mn-ea"/>
          <a:cs typeface="+mn-cs"/>
        </a:defRPr>
      </a:lvl4pPr>
      <a:lvl5pPr marL="1777382" algn="l" defTabSz="888687" rtl="0" eaLnBrk="1" latinLnBrk="0" hangingPunct="1">
        <a:defRPr sz="1800" kern="1200">
          <a:solidFill>
            <a:schemeClr val="tx1"/>
          </a:solidFill>
          <a:latin typeface="+mn-lt"/>
          <a:ea typeface="+mn-ea"/>
          <a:cs typeface="+mn-cs"/>
        </a:defRPr>
      </a:lvl5pPr>
      <a:lvl6pPr marL="2221733" algn="l" defTabSz="888687" rtl="0" eaLnBrk="1" latinLnBrk="0" hangingPunct="1">
        <a:defRPr sz="1800" kern="1200">
          <a:solidFill>
            <a:schemeClr val="tx1"/>
          </a:solidFill>
          <a:latin typeface="+mn-lt"/>
          <a:ea typeface="+mn-ea"/>
          <a:cs typeface="+mn-cs"/>
        </a:defRPr>
      </a:lvl6pPr>
      <a:lvl7pPr marL="2666076" algn="l" defTabSz="888687" rtl="0" eaLnBrk="1" latinLnBrk="0" hangingPunct="1">
        <a:defRPr sz="1800" kern="1200">
          <a:solidFill>
            <a:schemeClr val="tx1"/>
          </a:solidFill>
          <a:latin typeface="+mn-lt"/>
          <a:ea typeface="+mn-ea"/>
          <a:cs typeface="+mn-cs"/>
        </a:defRPr>
      </a:lvl7pPr>
      <a:lvl8pPr marL="3110417" algn="l" defTabSz="888687" rtl="0" eaLnBrk="1" latinLnBrk="0" hangingPunct="1">
        <a:defRPr sz="1800" kern="1200">
          <a:solidFill>
            <a:schemeClr val="tx1"/>
          </a:solidFill>
          <a:latin typeface="+mn-lt"/>
          <a:ea typeface="+mn-ea"/>
          <a:cs typeface="+mn-cs"/>
        </a:defRPr>
      </a:lvl8pPr>
      <a:lvl9pPr marL="3554764" algn="l" defTabSz="888687"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887" y="172143"/>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509" y="1086217"/>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0413419"/>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Lst>
  <p:transition>
    <p:fade/>
  </p:transition>
  <p:hf sldNum="0" hdr="0" dt="0"/>
  <p:txStyles>
    <p:titleStyle>
      <a:lvl1pPr algn="l" defTabSz="660382"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9991" indent="-249991" algn="l" defTabSz="660382"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55161" indent="-205212" algn="l" defTabSz="660382" rtl="0" eaLnBrk="1" latinLnBrk="0" hangingPunct="1">
        <a:lnSpc>
          <a:spcPct val="90000"/>
        </a:lnSpc>
        <a:spcBef>
          <a:spcPct val="20000"/>
        </a:spcBef>
        <a:buSzPct val="90000"/>
        <a:buFont typeface="Arial" pitchFamily="34" charset="0"/>
        <a:buChar char="•"/>
        <a:tabLst>
          <a:tab pos="45516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60406" indent="-205212" algn="l" defTabSz="660382"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70863" indent="-161657" algn="l" defTabSz="660382" rtl="0" eaLnBrk="1" latinLnBrk="0" hangingPunct="1">
        <a:lnSpc>
          <a:spcPct val="90000"/>
        </a:lnSpc>
        <a:spcBef>
          <a:spcPct val="20000"/>
        </a:spcBef>
        <a:buSzPct val="90000"/>
        <a:buFont typeface="Arial" pitchFamily="34" charset="0"/>
        <a:buChar char="•"/>
        <a:tabLst>
          <a:tab pos="660406"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37134" indent="-166233" algn="l" defTabSz="660382"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16044"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146232"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76415"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806607"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60382" rtl="0" eaLnBrk="1" latinLnBrk="0" hangingPunct="1">
        <a:defRPr sz="1400" kern="1200">
          <a:solidFill>
            <a:schemeClr val="tx1"/>
          </a:solidFill>
          <a:latin typeface="+mn-lt"/>
          <a:ea typeface="+mn-ea"/>
          <a:cs typeface="+mn-cs"/>
        </a:defRPr>
      </a:lvl1pPr>
      <a:lvl2pPr marL="330183" algn="l" defTabSz="660382" rtl="0" eaLnBrk="1" latinLnBrk="0" hangingPunct="1">
        <a:defRPr sz="1400" kern="1200">
          <a:solidFill>
            <a:schemeClr val="tx1"/>
          </a:solidFill>
          <a:latin typeface="+mn-lt"/>
          <a:ea typeface="+mn-ea"/>
          <a:cs typeface="+mn-cs"/>
        </a:defRPr>
      </a:lvl2pPr>
      <a:lvl3pPr marL="660382" algn="l" defTabSz="660382" rtl="0" eaLnBrk="1" latinLnBrk="0" hangingPunct="1">
        <a:defRPr sz="1400" kern="1200">
          <a:solidFill>
            <a:schemeClr val="tx1"/>
          </a:solidFill>
          <a:latin typeface="+mn-lt"/>
          <a:ea typeface="+mn-ea"/>
          <a:cs typeface="+mn-cs"/>
        </a:defRPr>
      </a:lvl3pPr>
      <a:lvl4pPr marL="990596" algn="l" defTabSz="660382" rtl="0" eaLnBrk="1" latinLnBrk="0" hangingPunct="1">
        <a:defRPr sz="1400" kern="1200">
          <a:solidFill>
            <a:schemeClr val="tx1"/>
          </a:solidFill>
          <a:latin typeface="+mn-lt"/>
          <a:ea typeface="+mn-ea"/>
          <a:cs typeface="+mn-cs"/>
        </a:defRPr>
      </a:lvl4pPr>
      <a:lvl5pPr marL="1320758" algn="l" defTabSz="660382" rtl="0" eaLnBrk="1" latinLnBrk="0" hangingPunct="1">
        <a:defRPr sz="1400" kern="1200">
          <a:solidFill>
            <a:schemeClr val="tx1"/>
          </a:solidFill>
          <a:latin typeface="+mn-lt"/>
          <a:ea typeface="+mn-ea"/>
          <a:cs typeface="+mn-cs"/>
        </a:defRPr>
      </a:lvl5pPr>
      <a:lvl6pPr marL="1650945" algn="l" defTabSz="660382" rtl="0" eaLnBrk="1" latinLnBrk="0" hangingPunct="1">
        <a:defRPr sz="1400" kern="1200">
          <a:solidFill>
            <a:schemeClr val="tx1"/>
          </a:solidFill>
          <a:latin typeface="+mn-lt"/>
          <a:ea typeface="+mn-ea"/>
          <a:cs typeface="+mn-cs"/>
        </a:defRPr>
      </a:lvl6pPr>
      <a:lvl7pPr marL="1981145" algn="l" defTabSz="660382" rtl="0" eaLnBrk="1" latinLnBrk="0" hangingPunct="1">
        <a:defRPr sz="1400" kern="1200">
          <a:solidFill>
            <a:schemeClr val="tx1"/>
          </a:solidFill>
          <a:latin typeface="+mn-lt"/>
          <a:ea typeface="+mn-ea"/>
          <a:cs typeface="+mn-cs"/>
        </a:defRPr>
      </a:lvl7pPr>
      <a:lvl8pPr marL="2311326" algn="l" defTabSz="660382" rtl="0" eaLnBrk="1" latinLnBrk="0" hangingPunct="1">
        <a:defRPr sz="1400" kern="1200">
          <a:solidFill>
            <a:schemeClr val="tx1"/>
          </a:solidFill>
          <a:latin typeface="+mn-lt"/>
          <a:ea typeface="+mn-ea"/>
          <a:cs typeface="+mn-cs"/>
        </a:defRPr>
      </a:lvl8pPr>
      <a:lvl9pPr marL="2641506" algn="l" defTabSz="660382" rtl="0" eaLnBrk="1" latinLnBrk="0" hangingPunct="1">
        <a:defRPr sz="14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887"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9509"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6098659"/>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Lst>
  <p:transition>
    <p:fade/>
  </p:transition>
  <p:hf sldNum="0" hdr="0" dt="0"/>
  <p:txStyles>
    <p:titleStyle>
      <a:lvl1pPr algn="l" defTabSz="660382"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49991" indent="-249991" algn="l" defTabSz="660382"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55161" indent="-205212" algn="l" defTabSz="660382" rtl="0" eaLnBrk="1" latinLnBrk="0" hangingPunct="1">
        <a:lnSpc>
          <a:spcPct val="90000"/>
        </a:lnSpc>
        <a:spcBef>
          <a:spcPct val="20000"/>
        </a:spcBef>
        <a:buSzPct val="90000"/>
        <a:buFont typeface="Arial" pitchFamily="34" charset="0"/>
        <a:buChar char="•"/>
        <a:tabLst>
          <a:tab pos="455161"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60406" indent="-205212" algn="l" defTabSz="660382"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070863" indent="-161657" algn="l" defTabSz="660382" rtl="0" eaLnBrk="1" latinLnBrk="0" hangingPunct="1">
        <a:lnSpc>
          <a:spcPct val="90000"/>
        </a:lnSpc>
        <a:spcBef>
          <a:spcPct val="20000"/>
        </a:spcBef>
        <a:buSzPct val="90000"/>
        <a:buFont typeface="Arial" pitchFamily="34" charset="0"/>
        <a:buChar char="•"/>
        <a:tabLst>
          <a:tab pos="660406"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37134" indent="-166233" algn="l" defTabSz="660382"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16044"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146232"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76415"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806607" indent="-165111" algn="l" defTabSz="660382"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60382" rtl="0" eaLnBrk="1" latinLnBrk="0" hangingPunct="1">
        <a:defRPr sz="1400" kern="1200">
          <a:solidFill>
            <a:schemeClr val="tx1"/>
          </a:solidFill>
          <a:latin typeface="+mn-lt"/>
          <a:ea typeface="+mn-ea"/>
          <a:cs typeface="+mn-cs"/>
        </a:defRPr>
      </a:lvl1pPr>
      <a:lvl2pPr marL="330183" algn="l" defTabSz="660382" rtl="0" eaLnBrk="1" latinLnBrk="0" hangingPunct="1">
        <a:defRPr sz="1400" kern="1200">
          <a:solidFill>
            <a:schemeClr val="tx1"/>
          </a:solidFill>
          <a:latin typeface="+mn-lt"/>
          <a:ea typeface="+mn-ea"/>
          <a:cs typeface="+mn-cs"/>
        </a:defRPr>
      </a:lvl2pPr>
      <a:lvl3pPr marL="660382" algn="l" defTabSz="660382" rtl="0" eaLnBrk="1" latinLnBrk="0" hangingPunct="1">
        <a:defRPr sz="1400" kern="1200">
          <a:solidFill>
            <a:schemeClr val="tx1"/>
          </a:solidFill>
          <a:latin typeface="+mn-lt"/>
          <a:ea typeface="+mn-ea"/>
          <a:cs typeface="+mn-cs"/>
        </a:defRPr>
      </a:lvl3pPr>
      <a:lvl4pPr marL="990596" algn="l" defTabSz="660382" rtl="0" eaLnBrk="1" latinLnBrk="0" hangingPunct="1">
        <a:defRPr sz="1400" kern="1200">
          <a:solidFill>
            <a:schemeClr val="tx1"/>
          </a:solidFill>
          <a:latin typeface="+mn-lt"/>
          <a:ea typeface="+mn-ea"/>
          <a:cs typeface="+mn-cs"/>
        </a:defRPr>
      </a:lvl4pPr>
      <a:lvl5pPr marL="1320758" algn="l" defTabSz="660382" rtl="0" eaLnBrk="1" latinLnBrk="0" hangingPunct="1">
        <a:defRPr sz="1400" kern="1200">
          <a:solidFill>
            <a:schemeClr val="tx1"/>
          </a:solidFill>
          <a:latin typeface="+mn-lt"/>
          <a:ea typeface="+mn-ea"/>
          <a:cs typeface="+mn-cs"/>
        </a:defRPr>
      </a:lvl5pPr>
      <a:lvl6pPr marL="1650945" algn="l" defTabSz="660382" rtl="0" eaLnBrk="1" latinLnBrk="0" hangingPunct="1">
        <a:defRPr sz="1400" kern="1200">
          <a:solidFill>
            <a:schemeClr val="tx1"/>
          </a:solidFill>
          <a:latin typeface="+mn-lt"/>
          <a:ea typeface="+mn-ea"/>
          <a:cs typeface="+mn-cs"/>
        </a:defRPr>
      </a:lvl6pPr>
      <a:lvl7pPr marL="1981145" algn="l" defTabSz="660382" rtl="0" eaLnBrk="1" latinLnBrk="0" hangingPunct="1">
        <a:defRPr sz="1400" kern="1200">
          <a:solidFill>
            <a:schemeClr val="tx1"/>
          </a:solidFill>
          <a:latin typeface="+mn-lt"/>
          <a:ea typeface="+mn-ea"/>
          <a:cs typeface="+mn-cs"/>
        </a:defRPr>
      </a:lvl7pPr>
      <a:lvl8pPr marL="2311326" algn="l" defTabSz="660382" rtl="0" eaLnBrk="1" latinLnBrk="0" hangingPunct="1">
        <a:defRPr sz="1400" kern="1200">
          <a:solidFill>
            <a:schemeClr val="tx1"/>
          </a:solidFill>
          <a:latin typeface="+mn-lt"/>
          <a:ea typeface="+mn-ea"/>
          <a:cs typeface="+mn-cs"/>
        </a:defRPr>
      </a:lvl8pPr>
      <a:lvl9pPr marL="2641506" algn="l" defTabSz="660382" rtl="0" eaLnBrk="1" latinLnBrk="0" hangingPunct="1">
        <a:defRPr sz="14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1" y="171855"/>
            <a:ext cx="8562871"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864" y="1086263"/>
            <a:ext cx="8562870"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8445733"/>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Lst>
  <p:transition>
    <p:fade/>
  </p:transition>
  <p:hf sldNum="0" hdr="0" dt="0"/>
  <p:txStyles>
    <p:titleStyle>
      <a:lvl1pPr algn="l" defTabSz="603151"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8276" indent="-228276" algn="l" defTabSz="603151"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15686" indent="-187438" algn="l" defTabSz="603151" rtl="0" eaLnBrk="1" latinLnBrk="0" hangingPunct="1">
        <a:lnSpc>
          <a:spcPct val="90000"/>
        </a:lnSpc>
        <a:spcBef>
          <a:spcPct val="20000"/>
        </a:spcBef>
        <a:buSzPct val="90000"/>
        <a:buFont typeface="Arial" pitchFamily="34" charset="0"/>
        <a:buChar char="•"/>
        <a:tabLst>
          <a:tab pos="41568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03181" indent="-187438" algn="l" defTabSz="603151"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78074" indent="-147670" algn="l" defTabSz="603151" rtl="0" eaLnBrk="1" latinLnBrk="0" hangingPunct="1">
        <a:lnSpc>
          <a:spcPct val="90000"/>
        </a:lnSpc>
        <a:spcBef>
          <a:spcPct val="20000"/>
        </a:spcBef>
        <a:buSzPct val="90000"/>
        <a:buFont typeface="Arial" pitchFamily="34" charset="0"/>
        <a:buChar char="•"/>
        <a:tabLst>
          <a:tab pos="60318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129891" indent="-151816" algn="l" defTabSz="603151"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58624" indent="-150793" algn="l" defTabSz="60315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1960234" indent="-150793" algn="l" defTabSz="60315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261787" indent="-150793" algn="l" defTabSz="60315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563336" indent="-150793" algn="l" defTabSz="60315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03151" rtl="0" eaLnBrk="1" latinLnBrk="0" hangingPunct="1">
        <a:defRPr sz="1400" kern="1200">
          <a:solidFill>
            <a:schemeClr val="tx1"/>
          </a:solidFill>
          <a:latin typeface="+mn-lt"/>
          <a:ea typeface="+mn-ea"/>
          <a:cs typeface="+mn-cs"/>
        </a:defRPr>
      </a:lvl1pPr>
      <a:lvl2pPr marL="301552" algn="l" defTabSz="603151" rtl="0" eaLnBrk="1" latinLnBrk="0" hangingPunct="1">
        <a:defRPr sz="1400" kern="1200">
          <a:solidFill>
            <a:schemeClr val="tx1"/>
          </a:solidFill>
          <a:latin typeface="+mn-lt"/>
          <a:ea typeface="+mn-ea"/>
          <a:cs typeface="+mn-cs"/>
        </a:defRPr>
      </a:lvl2pPr>
      <a:lvl3pPr marL="603151" algn="l" defTabSz="603151" rtl="0" eaLnBrk="1" latinLnBrk="0" hangingPunct="1">
        <a:defRPr sz="1400" kern="1200">
          <a:solidFill>
            <a:schemeClr val="tx1"/>
          </a:solidFill>
          <a:latin typeface="+mn-lt"/>
          <a:ea typeface="+mn-ea"/>
          <a:cs typeface="+mn-cs"/>
        </a:defRPr>
      </a:lvl3pPr>
      <a:lvl4pPr marL="904717" algn="l" defTabSz="603151" rtl="0" eaLnBrk="1" latinLnBrk="0" hangingPunct="1">
        <a:defRPr sz="1400" kern="1200">
          <a:solidFill>
            <a:schemeClr val="tx1"/>
          </a:solidFill>
          <a:latin typeface="+mn-lt"/>
          <a:ea typeface="+mn-ea"/>
          <a:cs typeface="+mn-cs"/>
        </a:defRPr>
      </a:lvl4pPr>
      <a:lvl5pPr marL="1206294" algn="l" defTabSz="603151" rtl="0" eaLnBrk="1" latinLnBrk="0" hangingPunct="1">
        <a:defRPr sz="1400" kern="1200">
          <a:solidFill>
            <a:schemeClr val="tx1"/>
          </a:solidFill>
          <a:latin typeface="+mn-lt"/>
          <a:ea typeface="+mn-ea"/>
          <a:cs typeface="+mn-cs"/>
        </a:defRPr>
      </a:lvl5pPr>
      <a:lvl6pPr marL="1507860" algn="l" defTabSz="603151" rtl="0" eaLnBrk="1" latinLnBrk="0" hangingPunct="1">
        <a:defRPr sz="1400" kern="1200">
          <a:solidFill>
            <a:schemeClr val="tx1"/>
          </a:solidFill>
          <a:latin typeface="+mn-lt"/>
          <a:ea typeface="+mn-ea"/>
          <a:cs typeface="+mn-cs"/>
        </a:defRPr>
      </a:lvl6pPr>
      <a:lvl7pPr marL="1809445" algn="l" defTabSz="603151" rtl="0" eaLnBrk="1" latinLnBrk="0" hangingPunct="1">
        <a:defRPr sz="1400" kern="1200">
          <a:solidFill>
            <a:schemeClr val="tx1"/>
          </a:solidFill>
          <a:latin typeface="+mn-lt"/>
          <a:ea typeface="+mn-ea"/>
          <a:cs typeface="+mn-cs"/>
        </a:defRPr>
      </a:lvl7pPr>
      <a:lvl8pPr marL="2110991" algn="l" defTabSz="603151" rtl="0" eaLnBrk="1" latinLnBrk="0" hangingPunct="1">
        <a:defRPr sz="1400" kern="1200">
          <a:solidFill>
            <a:schemeClr val="tx1"/>
          </a:solidFill>
          <a:latin typeface="+mn-lt"/>
          <a:ea typeface="+mn-ea"/>
          <a:cs typeface="+mn-cs"/>
        </a:defRPr>
      </a:lvl8pPr>
      <a:lvl9pPr marL="2412564" algn="l" defTabSz="603151" rtl="0" eaLnBrk="1" latinLnBrk="0" hangingPunct="1">
        <a:defRPr sz="14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96" y="206280"/>
            <a:ext cx="8425339" cy="857514"/>
          </a:xfrm>
          <a:prstGeom prst="rect">
            <a:avLst/>
          </a:prstGeom>
        </p:spPr>
        <p:txBody>
          <a:bodyPr vert="horz" lIns="89699" tIns="44851" rIns="89699" bIns="4485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96" y="1200521"/>
            <a:ext cx="8425339" cy="3395520"/>
          </a:xfrm>
          <a:prstGeom prst="rect">
            <a:avLst/>
          </a:prstGeom>
        </p:spPr>
        <p:txBody>
          <a:bodyPr vert="horz" lIns="89699" tIns="44851" rIns="89699" bIns="4485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5"/>
            <a:ext cx="2184347" cy="273928"/>
          </a:xfrm>
          <a:prstGeom prst="rect">
            <a:avLst/>
          </a:prstGeom>
        </p:spPr>
        <p:txBody>
          <a:bodyPr vert="horz" lIns="89699" tIns="44851" rIns="89699" bIns="44851" rtlCol="0" anchor="ctr"/>
          <a:lstStyle>
            <a:lvl1pPr algn="l">
              <a:defRPr sz="1200">
                <a:solidFill>
                  <a:schemeClr val="tx1">
                    <a:tint val="75000"/>
                  </a:schemeClr>
                </a:solidFill>
              </a:defRPr>
            </a:lvl1pPr>
          </a:lstStyle>
          <a:p>
            <a:pPr defTabSz="896990"/>
            <a:fld id="{98480645-E128-45E1-A79B-86611C01206A}" type="datetimeFigureOut">
              <a:rPr lang="zh-CN" altLang="en-US" smtClean="0">
                <a:solidFill>
                  <a:prstClr val="black">
                    <a:tint val="75000"/>
                  </a:prstClr>
                </a:solidFill>
              </a:rPr>
              <a:pPr defTabSz="896990"/>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5"/>
            <a:ext cx="2964471" cy="273928"/>
          </a:xfrm>
          <a:prstGeom prst="rect">
            <a:avLst/>
          </a:prstGeom>
        </p:spPr>
        <p:txBody>
          <a:bodyPr vert="horz" lIns="89699" tIns="44851" rIns="89699" bIns="44851" rtlCol="0" anchor="ctr"/>
          <a:lstStyle>
            <a:lvl1pPr algn="ctr">
              <a:defRPr sz="1200">
                <a:solidFill>
                  <a:schemeClr val="tx1">
                    <a:tint val="75000"/>
                  </a:schemeClr>
                </a:solidFill>
              </a:defRPr>
            </a:lvl1pPr>
          </a:lstStyle>
          <a:p>
            <a:pPr defTabSz="89699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5"/>
            <a:ext cx="2184347" cy="273928"/>
          </a:xfrm>
          <a:prstGeom prst="rect">
            <a:avLst/>
          </a:prstGeom>
        </p:spPr>
        <p:txBody>
          <a:bodyPr vert="horz" lIns="89699" tIns="44851" rIns="89699" bIns="44851" rtlCol="0" anchor="ctr"/>
          <a:lstStyle>
            <a:lvl1pPr algn="r">
              <a:defRPr sz="1200">
                <a:solidFill>
                  <a:schemeClr val="tx1">
                    <a:tint val="75000"/>
                  </a:schemeClr>
                </a:solidFill>
              </a:defRPr>
            </a:lvl1pPr>
          </a:lstStyle>
          <a:p>
            <a:pPr defTabSz="896990"/>
            <a:fld id="{82DA5CD0-CDDD-4779-95C1-AA8395A162E7}" type="slidenum">
              <a:rPr lang="zh-CN" altLang="en-US" smtClean="0">
                <a:solidFill>
                  <a:prstClr val="black">
                    <a:tint val="75000"/>
                  </a:prstClr>
                </a:solidFill>
              </a:rPr>
              <a:pPr defTabSz="896990"/>
              <a:t>‹#›</a:t>
            </a:fld>
            <a:endParaRPr lang="zh-CN" altLang="en-US">
              <a:solidFill>
                <a:prstClr val="black">
                  <a:tint val="75000"/>
                </a:prstClr>
              </a:solidFill>
            </a:endParaRPr>
          </a:p>
        </p:txBody>
      </p:sp>
    </p:spTree>
    <p:extLst>
      <p:ext uri="{BB962C8B-B14F-4D97-AF65-F5344CB8AC3E}">
        <p14:creationId xmlns:p14="http://schemas.microsoft.com/office/powerpoint/2010/main" val="1384729553"/>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defTabSz="896990" rtl="0" eaLnBrk="1" latinLnBrk="0" hangingPunct="1">
        <a:spcBef>
          <a:spcPct val="0"/>
        </a:spcBef>
        <a:buNone/>
        <a:defRPr sz="4400" kern="1200">
          <a:solidFill>
            <a:schemeClr val="tx1"/>
          </a:solidFill>
          <a:latin typeface="+mj-lt"/>
          <a:ea typeface="+mj-ea"/>
          <a:cs typeface="+mj-cs"/>
        </a:defRPr>
      </a:lvl1pPr>
    </p:titleStyle>
    <p:bodyStyle>
      <a:lvl1pPr marL="336376" indent="-336376" algn="l" defTabSz="8969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28801" indent="-280313" algn="l" defTabSz="89699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1240" indent="-224246" algn="l" defTabSz="8969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69735"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18234"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66706"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5216"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3716"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2216" indent="-224246" algn="l" defTabSz="8969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96990" rtl="0" eaLnBrk="1" latinLnBrk="0" hangingPunct="1">
        <a:defRPr sz="1800" kern="1200">
          <a:solidFill>
            <a:schemeClr val="tx1"/>
          </a:solidFill>
          <a:latin typeface="+mn-lt"/>
          <a:ea typeface="+mn-ea"/>
          <a:cs typeface="+mn-cs"/>
        </a:defRPr>
      </a:lvl1pPr>
      <a:lvl2pPr marL="448489" algn="l" defTabSz="896990" rtl="0" eaLnBrk="1" latinLnBrk="0" hangingPunct="1">
        <a:defRPr sz="1800" kern="1200">
          <a:solidFill>
            <a:schemeClr val="tx1"/>
          </a:solidFill>
          <a:latin typeface="+mn-lt"/>
          <a:ea typeface="+mn-ea"/>
          <a:cs typeface="+mn-cs"/>
        </a:defRPr>
      </a:lvl2pPr>
      <a:lvl3pPr marL="896990" algn="l" defTabSz="896990" rtl="0" eaLnBrk="1" latinLnBrk="0" hangingPunct="1">
        <a:defRPr sz="1800" kern="1200">
          <a:solidFill>
            <a:schemeClr val="tx1"/>
          </a:solidFill>
          <a:latin typeface="+mn-lt"/>
          <a:ea typeface="+mn-ea"/>
          <a:cs typeface="+mn-cs"/>
        </a:defRPr>
      </a:lvl3pPr>
      <a:lvl4pPr marL="1345485" algn="l" defTabSz="896990" rtl="0" eaLnBrk="1" latinLnBrk="0" hangingPunct="1">
        <a:defRPr sz="1800" kern="1200">
          <a:solidFill>
            <a:schemeClr val="tx1"/>
          </a:solidFill>
          <a:latin typeface="+mn-lt"/>
          <a:ea typeface="+mn-ea"/>
          <a:cs typeface="+mn-cs"/>
        </a:defRPr>
      </a:lvl4pPr>
      <a:lvl5pPr marL="1793983" algn="l" defTabSz="896990" rtl="0" eaLnBrk="1" latinLnBrk="0" hangingPunct="1">
        <a:defRPr sz="1800" kern="1200">
          <a:solidFill>
            <a:schemeClr val="tx1"/>
          </a:solidFill>
          <a:latin typeface="+mn-lt"/>
          <a:ea typeface="+mn-ea"/>
          <a:cs typeface="+mn-cs"/>
        </a:defRPr>
      </a:lvl5pPr>
      <a:lvl6pPr marL="2242481" algn="l" defTabSz="896990" rtl="0" eaLnBrk="1" latinLnBrk="0" hangingPunct="1">
        <a:defRPr sz="1800" kern="1200">
          <a:solidFill>
            <a:schemeClr val="tx1"/>
          </a:solidFill>
          <a:latin typeface="+mn-lt"/>
          <a:ea typeface="+mn-ea"/>
          <a:cs typeface="+mn-cs"/>
        </a:defRPr>
      </a:lvl6pPr>
      <a:lvl7pPr marL="2690973" algn="l" defTabSz="896990" rtl="0" eaLnBrk="1" latinLnBrk="0" hangingPunct="1">
        <a:defRPr sz="1800" kern="1200">
          <a:solidFill>
            <a:schemeClr val="tx1"/>
          </a:solidFill>
          <a:latin typeface="+mn-lt"/>
          <a:ea typeface="+mn-ea"/>
          <a:cs typeface="+mn-cs"/>
        </a:defRPr>
      </a:lvl7pPr>
      <a:lvl8pPr marL="3139465" algn="l" defTabSz="896990" rtl="0" eaLnBrk="1" latinLnBrk="0" hangingPunct="1">
        <a:defRPr sz="1800" kern="1200">
          <a:solidFill>
            <a:schemeClr val="tx1"/>
          </a:solidFill>
          <a:latin typeface="+mn-lt"/>
          <a:ea typeface="+mn-ea"/>
          <a:cs typeface="+mn-cs"/>
        </a:defRPr>
      </a:lvl8pPr>
      <a:lvl9pPr marL="3587964" algn="l" defTabSz="89699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96" y="206280"/>
            <a:ext cx="8425339" cy="857514"/>
          </a:xfrm>
          <a:prstGeom prst="rect">
            <a:avLst/>
          </a:prstGeom>
        </p:spPr>
        <p:txBody>
          <a:bodyPr vert="horz" lIns="87992" tIns="43995" rIns="87992" bIns="4399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96" y="1200521"/>
            <a:ext cx="8425339" cy="3395520"/>
          </a:xfrm>
          <a:prstGeom prst="rect">
            <a:avLst/>
          </a:prstGeom>
        </p:spPr>
        <p:txBody>
          <a:bodyPr vert="horz" lIns="87992" tIns="43995" rIns="87992" bIns="4399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6"/>
            <a:ext cx="2184347" cy="273928"/>
          </a:xfrm>
          <a:prstGeom prst="rect">
            <a:avLst/>
          </a:prstGeom>
        </p:spPr>
        <p:txBody>
          <a:bodyPr vert="horz" lIns="87992" tIns="43995" rIns="87992" bIns="43995" rtlCol="0" anchor="ctr"/>
          <a:lstStyle>
            <a:lvl1pPr algn="l">
              <a:defRPr sz="1200">
                <a:solidFill>
                  <a:schemeClr val="tx1">
                    <a:tint val="75000"/>
                  </a:schemeClr>
                </a:solidFill>
              </a:defRPr>
            </a:lvl1pPr>
          </a:lstStyle>
          <a:p>
            <a:pPr defTabSz="879879"/>
            <a:fld id="{98480645-E128-45E1-A79B-86611C01206A}" type="datetimeFigureOut">
              <a:rPr lang="zh-CN" altLang="en-US" smtClean="0">
                <a:solidFill>
                  <a:prstClr val="black">
                    <a:tint val="75000"/>
                  </a:prstClr>
                </a:solidFill>
              </a:rPr>
              <a:pPr defTabSz="879879"/>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6"/>
            <a:ext cx="2964471" cy="273928"/>
          </a:xfrm>
          <a:prstGeom prst="rect">
            <a:avLst/>
          </a:prstGeom>
        </p:spPr>
        <p:txBody>
          <a:bodyPr vert="horz" lIns="87992" tIns="43995" rIns="87992" bIns="43995" rtlCol="0" anchor="ctr"/>
          <a:lstStyle>
            <a:lvl1pPr algn="ctr">
              <a:defRPr sz="1200">
                <a:solidFill>
                  <a:schemeClr val="tx1">
                    <a:tint val="75000"/>
                  </a:schemeClr>
                </a:solidFill>
              </a:defRPr>
            </a:lvl1pPr>
          </a:lstStyle>
          <a:p>
            <a:pPr defTabSz="87987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6"/>
            <a:ext cx="2184347" cy="273928"/>
          </a:xfrm>
          <a:prstGeom prst="rect">
            <a:avLst/>
          </a:prstGeom>
        </p:spPr>
        <p:txBody>
          <a:bodyPr vert="horz" lIns="87992" tIns="43995" rIns="87992" bIns="43995" rtlCol="0" anchor="ctr"/>
          <a:lstStyle>
            <a:lvl1pPr algn="r">
              <a:defRPr sz="1200">
                <a:solidFill>
                  <a:schemeClr val="tx1">
                    <a:tint val="75000"/>
                  </a:schemeClr>
                </a:solidFill>
              </a:defRPr>
            </a:lvl1pPr>
          </a:lstStyle>
          <a:p>
            <a:pPr defTabSz="879879"/>
            <a:fld id="{82DA5CD0-CDDD-4779-95C1-AA8395A162E7}" type="slidenum">
              <a:rPr lang="zh-CN" altLang="en-US" smtClean="0">
                <a:solidFill>
                  <a:prstClr val="black">
                    <a:tint val="75000"/>
                  </a:prstClr>
                </a:solidFill>
              </a:rPr>
              <a:pPr defTabSz="879879"/>
              <a:t>‹#›</a:t>
            </a:fld>
            <a:endParaRPr lang="zh-CN" altLang="en-US">
              <a:solidFill>
                <a:prstClr val="black">
                  <a:tint val="75000"/>
                </a:prstClr>
              </a:solidFill>
            </a:endParaRPr>
          </a:p>
        </p:txBody>
      </p:sp>
    </p:spTree>
    <p:extLst>
      <p:ext uri="{BB962C8B-B14F-4D97-AF65-F5344CB8AC3E}">
        <p14:creationId xmlns:p14="http://schemas.microsoft.com/office/powerpoint/2010/main" val="906171497"/>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txStyles>
    <p:titleStyle>
      <a:lvl1pPr algn="ctr" defTabSz="879879" rtl="0" eaLnBrk="1" latinLnBrk="0" hangingPunct="1">
        <a:spcBef>
          <a:spcPct val="0"/>
        </a:spcBef>
        <a:buNone/>
        <a:defRPr sz="4400" kern="1200">
          <a:solidFill>
            <a:schemeClr val="tx1"/>
          </a:solidFill>
          <a:latin typeface="+mj-lt"/>
          <a:ea typeface="+mj-ea"/>
          <a:cs typeface="+mj-cs"/>
        </a:defRPr>
      </a:lvl1pPr>
    </p:titleStyle>
    <p:bodyStyle>
      <a:lvl1pPr marL="329962" indent="-329962" algn="l" defTabSz="87987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14894" indent="-274967" algn="l" defTabSz="8798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99851" indent="-219972" algn="l" defTabSz="8798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39794"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979761"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19673"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9601"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9554"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9494" indent="-219972" algn="l" defTabSz="8798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79879" rtl="0" eaLnBrk="1" latinLnBrk="0" hangingPunct="1">
        <a:defRPr sz="1800" kern="1200">
          <a:solidFill>
            <a:schemeClr val="tx1"/>
          </a:solidFill>
          <a:latin typeface="+mn-lt"/>
          <a:ea typeface="+mn-ea"/>
          <a:cs typeface="+mn-cs"/>
        </a:defRPr>
      </a:lvl1pPr>
      <a:lvl2pPr marL="439937" algn="l" defTabSz="879879" rtl="0" eaLnBrk="1" latinLnBrk="0" hangingPunct="1">
        <a:defRPr sz="1800" kern="1200">
          <a:solidFill>
            <a:schemeClr val="tx1"/>
          </a:solidFill>
          <a:latin typeface="+mn-lt"/>
          <a:ea typeface="+mn-ea"/>
          <a:cs typeface="+mn-cs"/>
        </a:defRPr>
      </a:lvl2pPr>
      <a:lvl3pPr marL="879879" algn="l" defTabSz="879879" rtl="0" eaLnBrk="1" latinLnBrk="0" hangingPunct="1">
        <a:defRPr sz="1800" kern="1200">
          <a:solidFill>
            <a:schemeClr val="tx1"/>
          </a:solidFill>
          <a:latin typeface="+mn-lt"/>
          <a:ea typeface="+mn-ea"/>
          <a:cs typeface="+mn-cs"/>
        </a:defRPr>
      </a:lvl3pPr>
      <a:lvl4pPr marL="1319817" algn="l" defTabSz="879879" rtl="0" eaLnBrk="1" latinLnBrk="0" hangingPunct="1">
        <a:defRPr sz="1800" kern="1200">
          <a:solidFill>
            <a:schemeClr val="tx1"/>
          </a:solidFill>
          <a:latin typeface="+mn-lt"/>
          <a:ea typeface="+mn-ea"/>
          <a:cs typeface="+mn-cs"/>
        </a:defRPr>
      </a:lvl4pPr>
      <a:lvl5pPr marL="1759762" algn="l" defTabSz="879879" rtl="0" eaLnBrk="1" latinLnBrk="0" hangingPunct="1">
        <a:defRPr sz="1800" kern="1200">
          <a:solidFill>
            <a:schemeClr val="tx1"/>
          </a:solidFill>
          <a:latin typeface="+mn-lt"/>
          <a:ea typeface="+mn-ea"/>
          <a:cs typeface="+mn-cs"/>
        </a:defRPr>
      </a:lvl5pPr>
      <a:lvl6pPr marL="2199689" algn="l" defTabSz="879879" rtl="0" eaLnBrk="1" latinLnBrk="0" hangingPunct="1">
        <a:defRPr sz="1800" kern="1200">
          <a:solidFill>
            <a:schemeClr val="tx1"/>
          </a:solidFill>
          <a:latin typeface="+mn-lt"/>
          <a:ea typeface="+mn-ea"/>
          <a:cs typeface="+mn-cs"/>
        </a:defRPr>
      </a:lvl6pPr>
      <a:lvl7pPr marL="2639636" algn="l" defTabSz="879879" rtl="0" eaLnBrk="1" latinLnBrk="0" hangingPunct="1">
        <a:defRPr sz="1800" kern="1200">
          <a:solidFill>
            <a:schemeClr val="tx1"/>
          </a:solidFill>
          <a:latin typeface="+mn-lt"/>
          <a:ea typeface="+mn-ea"/>
          <a:cs typeface="+mn-cs"/>
        </a:defRPr>
      </a:lvl7pPr>
      <a:lvl8pPr marL="3079584" algn="l" defTabSz="879879" rtl="0" eaLnBrk="1" latinLnBrk="0" hangingPunct="1">
        <a:defRPr sz="1800" kern="1200">
          <a:solidFill>
            <a:schemeClr val="tx1"/>
          </a:solidFill>
          <a:latin typeface="+mn-lt"/>
          <a:ea typeface="+mn-ea"/>
          <a:cs typeface="+mn-cs"/>
        </a:defRPr>
      </a:lvl8pPr>
      <a:lvl9pPr marL="3519527" algn="l" defTabSz="879879"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75" y="207544"/>
            <a:ext cx="8425340" cy="857513"/>
          </a:xfrm>
          <a:prstGeom prst="rect">
            <a:avLst/>
          </a:prstGeom>
        </p:spPr>
        <p:txBody>
          <a:bodyPr vert="horz" lIns="78950" tIns="39502" rIns="78950" bIns="3950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5" y="1201569"/>
            <a:ext cx="8425340" cy="3395519"/>
          </a:xfrm>
          <a:prstGeom prst="rect">
            <a:avLst/>
          </a:prstGeom>
        </p:spPr>
        <p:txBody>
          <a:bodyPr vert="horz" lIns="78950" tIns="39502" rIns="78950" bIns="3950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7"/>
            <a:ext cx="2184347" cy="273928"/>
          </a:xfrm>
          <a:prstGeom prst="rect">
            <a:avLst/>
          </a:prstGeom>
        </p:spPr>
        <p:txBody>
          <a:bodyPr vert="horz" lIns="78950" tIns="39502" rIns="78950" bIns="39502" rtlCol="0" anchor="ctr"/>
          <a:lstStyle>
            <a:lvl1pPr algn="l">
              <a:defRPr sz="1200">
                <a:solidFill>
                  <a:schemeClr val="tx1">
                    <a:tint val="75000"/>
                  </a:schemeClr>
                </a:solidFill>
              </a:defRPr>
            </a:lvl1p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7"/>
            <a:ext cx="2964471" cy="273928"/>
          </a:xfrm>
          <a:prstGeom prst="rect">
            <a:avLst/>
          </a:prstGeom>
        </p:spPr>
        <p:txBody>
          <a:bodyPr vert="horz" lIns="78950" tIns="39502" rIns="78950" bIns="39502"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7"/>
            <a:ext cx="2184347" cy="273928"/>
          </a:xfrm>
          <a:prstGeom prst="rect">
            <a:avLst/>
          </a:prstGeom>
        </p:spPr>
        <p:txBody>
          <a:bodyPr vert="horz" lIns="78950" tIns="39502" rIns="78950" bIns="39502" rtlCol="0" anchor="ctr"/>
          <a:lstStyle>
            <a:lvl1pPr algn="r">
              <a:defRPr sz="1200">
                <a:solidFill>
                  <a:schemeClr val="tx1">
                    <a:tint val="75000"/>
                  </a:schemeClr>
                </a:solidFill>
              </a:defRPr>
            </a:lvl1p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53223"/>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xStyles>
    <p:titleStyle>
      <a:lvl1pPr algn="ctr" defTabSz="789360" rtl="0" eaLnBrk="1" latinLnBrk="0" hangingPunct="1">
        <a:spcBef>
          <a:spcPct val="0"/>
        </a:spcBef>
        <a:buNone/>
        <a:defRPr sz="4400" kern="1200">
          <a:solidFill>
            <a:schemeClr val="tx1"/>
          </a:solidFill>
          <a:latin typeface="+mj-lt"/>
          <a:ea typeface="+mj-ea"/>
          <a:cs typeface="+mj-cs"/>
        </a:defRPr>
      </a:lvl1pPr>
    </p:titleStyle>
    <p:bodyStyle>
      <a:lvl1pPr marL="296008" indent="-296008" algn="l" defTabSz="7893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41376" indent="-246707" algn="l" defTabSz="78936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986750" indent="-197349" algn="l" defTabSz="78936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381387"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77606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17075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565459"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2960136"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354801"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878" y="173037"/>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00" y="1086217"/>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600493"/>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79" y="108627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50167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ransition>
    <p:fade/>
  </p:transition>
  <p:hf sldNum="0" hdr="0" dt="0"/>
  <p:txStyles>
    <p:titleStyle>
      <a:lvl1pPr algn="l" defTabSz="585239"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1509" indent="-221509" algn="l" defTabSz="585239"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3356" indent="-181866" algn="l" defTabSz="585239" rtl="0" eaLnBrk="1" latinLnBrk="0" hangingPunct="1">
        <a:lnSpc>
          <a:spcPct val="90000"/>
        </a:lnSpc>
        <a:spcBef>
          <a:spcPct val="20000"/>
        </a:spcBef>
        <a:buSzPct val="90000"/>
        <a:buFont typeface="Arial" pitchFamily="34" charset="0"/>
        <a:buChar char="•"/>
        <a:tabLst>
          <a:tab pos="40335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5263" indent="-181866" algn="l" defTabSz="585239"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49009" indent="-143257" algn="l" defTabSz="585239" rtl="0" eaLnBrk="1" latinLnBrk="0" hangingPunct="1">
        <a:lnSpc>
          <a:spcPct val="90000"/>
        </a:lnSpc>
        <a:spcBef>
          <a:spcPct val="20000"/>
        </a:spcBef>
        <a:buSzPct val="90000"/>
        <a:buFont typeface="Arial" pitchFamily="34" charset="0"/>
        <a:buChar char="•"/>
        <a:tabLst>
          <a:tab pos="585263"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6335" indent="-147298" algn="l" defTabSz="585239"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09353"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1990"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461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87201" indent="-146307" algn="l" defTabSz="585239"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5239" rtl="0" eaLnBrk="1" latinLnBrk="0" hangingPunct="1">
        <a:defRPr sz="1400" kern="1200">
          <a:solidFill>
            <a:schemeClr val="tx1"/>
          </a:solidFill>
          <a:latin typeface="+mn-lt"/>
          <a:ea typeface="+mn-ea"/>
          <a:cs typeface="+mn-cs"/>
        </a:defRPr>
      </a:lvl1pPr>
      <a:lvl2pPr marL="292598" algn="l" defTabSz="585239" rtl="0" eaLnBrk="1" latinLnBrk="0" hangingPunct="1">
        <a:defRPr sz="1400" kern="1200">
          <a:solidFill>
            <a:schemeClr val="tx1"/>
          </a:solidFill>
          <a:latin typeface="+mn-lt"/>
          <a:ea typeface="+mn-ea"/>
          <a:cs typeface="+mn-cs"/>
        </a:defRPr>
      </a:lvl2pPr>
      <a:lvl3pPr marL="585239" algn="l" defTabSz="585239" rtl="0" eaLnBrk="1" latinLnBrk="0" hangingPunct="1">
        <a:defRPr sz="1400" kern="1200">
          <a:solidFill>
            <a:schemeClr val="tx1"/>
          </a:solidFill>
          <a:latin typeface="+mn-lt"/>
          <a:ea typeface="+mn-ea"/>
          <a:cs typeface="+mn-cs"/>
        </a:defRPr>
      </a:lvl3pPr>
      <a:lvl4pPr marL="877832" algn="l" defTabSz="585239" rtl="0" eaLnBrk="1" latinLnBrk="0" hangingPunct="1">
        <a:defRPr sz="1400" kern="1200">
          <a:solidFill>
            <a:schemeClr val="tx1"/>
          </a:solidFill>
          <a:latin typeface="+mn-lt"/>
          <a:ea typeface="+mn-ea"/>
          <a:cs typeface="+mn-cs"/>
        </a:defRPr>
      </a:lvl4pPr>
      <a:lvl5pPr marL="1170447" algn="l" defTabSz="585239" rtl="0" eaLnBrk="1" latinLnBrk="0" hangingPunct="1">
        <a:defRPr sz="1400" kern="1200">
          <a:solidFill>
            <a:schemeClr val="tx1"/>
          </a:solidFill>
          <a:latin typeface="+mn-lt"/>
          <a:ea typeface="+mn-ea"/>
          <a:cs typeface="+mn-cs"/>
        </a:defRPr>
      </a:lvl5pPr>
      <a:lvl6pPr marL="1463064" algn="l" defTabSz="585239" rtl="0" eaLnBrk="1" latinLnBrk="0" hangingPunct="1">
        <a:defRPr sz="1400" kern="1200">
          <a:solidFill>
            <a:schemeClr val="tx1"/>
          </a:solidFill>
          <a:latin typeface="+mn-lt"/>
          <a:ea typeface="+mn-ea"/>
          <a:cs typeface="+mn-cs"/>
        </a:defRPr>
      </a:lvl6pPr>
      <a:lvl7pPr marL="1755683" algn="l" defTabSz="585239" rtl="0" eaLnBrk="1" latinLnBrk="0" hangingPunct="1">
        <a:defRPr sz="1400" kern="1200">
          <a:solidFill>
            <a:schemeClr val="tx1"/>
          </a:solidFill>
          <a:latin typeface="+mn-lt"/>
          <a:ea typeface="+mn-ea"/>
          <a:cs typeface="+mn-cs"/>
        </a:defRPr>
      </a:lvl7pPr>
      <a:lvl8pPr marL="2048294" algn="l" defTabSz="585239" rtl="0" eaLnBrk="1" latinLnBrk="0" hangingPunct="1">
        <a:defRPr sz="1400" kern="1200">
          <a:solidFill>
            <a:schemeClr val="tx1"/>
          </a:solidFill>
          <a:latin typeface="+mn-lt"/>
          <a:ea typeface="+mn-ea"/>
          <a:cs typeface="+mn-cs"/>
        </a:defRPr>
      </a:lvl8pPr>
      <a:lvl9pPr marL="2340911" algn="l" defTabSz="585239" rtl="0" eaLnBrk="1" latinLnBrk="0" hangingPunct="1">
        <a:defRPr sz="14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878" y="171510"/>
            <a:ext cx="8562873"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500" y="1086633"/>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0021678"/>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Lst>
  <p:transition>
    <p:fade/>
  </p:transition>
  <p:hf sldNum="0" hdr="0" dt="0"/>
  <p:txStyles>
    <p:titleStyle>
      <a:lvl1pPr algn="l" defTabSz="58658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039" indent="-222039" algn="l" defTabSz="58658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267" indent="-182282" algn="l" defTabSz="586584" rtl="0" eaLnBrk="1" latinLnBrk="0" hangingPunct="1">
        <a:lnSpc>
          <a:spcPct val="90000"/>
        </a:lnSpc>
        <a:spcBef>
          <a:spcPct val="20000"/>
        </a:spcBef>
        <a:buSzPct val="90000"/>
        <a:buFont typeface="Arial" pitchFamily="34" charset="0"/>
        <a:buChar char="•"/>
        <a:tabLst>
          <a:tab pos="40426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598" indent="-182282" algn="l" defTabSz="58658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205" indent="-143592" algn="l" defTabSz="586584" rtl="0" eaLnBrk="1" latinLnBrk="0" hangingPunct="1">
        <a:lnSpc>
          <a:spcPct val="90000"/>
        </a:lnSpc>
        <a:spcBef>
          <a:spcPct val="20000"/>
        </a:spcBef>
        <a:buSzPct val="90000"/>
        <a:buFont typeface="Arial" pitchFamily="34" charset="0"/>
        <a:buChar char="•"/>
        <a:tabLst>
          <a:tab pos="586598"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8875" indent="-147650" algn="l" defTabSz="58658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3087"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6358"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199623"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2935" indent="-146655" algn="l" defTabSz="58658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584" rtl="0" eaLnBrk="1" latinLnBrk="0" hangingPunct="1">
        <a:defRPr sz="1400" kern="1200">
          <a:solidFill>
            <a:schemeClr val="tx1"/>
          </a:solidFill>
          <a:latin typeface="+mn-lt"/>
          <a:ea typeface="+mn-ea"/>
          <a:cs typeface="+mn-cs"/>
        </a:defRPr>
      </a:lvl1pPr>
      <a:lvl2pPr marL="293272" algn="l" defTabSz="586584" rtl="0" eaLnBrk="1" latinLnBrk="0" hangingPunct="1">
        <a:defRPr sz="1400" kern="1200">
          <a:solidFill>
            <a:schemeClr val="tx1"/>
          </a:solidFill>
          <a:latin typeface="+mn-lt"/>
          <a:ea typeface="+mn-ea"/>
          <a:cs typeface="+mn-cs"/>
        </a:defRPr>
      </a:lvl2pPr>
      <a:lvl3pPr marL="586584" algn="l" defTabSz="586584" rtl="0" eaLnBrk="1" latinLnBrk="0" hangingPunct="1">
        <a:defRPr sz="1400" kern="1200">
          <a:solidFill>
            <a:schemeClr val="tx1"/>
          </a:solidFill>
          <a:latin typeface="+mn-lt"/>
          <a:ea typeface="+mn-ea"/>
          <a:cs typeface="+mn-cs"/>
        </a:defRPr>
      </a:lvl3pPr>
      <a:lvl4pPr marL="879861" algn="l" defTabSz="586584" rtl="0" eaLnBrk="1" latinLnBrk="0" hangingPunct="1">
        <a:defRPr sz="1400" kern="1200">
          <a:solidFill>
            <a:schemeClr val="tx1"/>
          </a:solidFill>
          <a:latin typeface="+mn-lt"/>
          <a:ea typeface="+mn-ea"/>
          <a:cs typeface="+mn-cs"/>
        </a:defRPr>
      </a:lvl4pPr>
      <a:lvl5pPr marL="1173144" algn="l" defTabSz="586584" rtl="0" eaLnBrk="1" latinLnBrk="0" hangingPunct="1">
        <a:defRPr sz="1400" kern="1200">
          <a:solidFill>
            <a:schemeClr val="tx1"/>
          </a:solidFill>
          <a:latin typeface="+mn-lt"/>
          <a:ea typeface="+mn-ea"/>
          <a:cs typeface="+mn-cs"/>
        </a:defRPr>
      </a:lvl5pPr>
      <a:lvl6pPr marL="1466433" algn="l" defTabSz="586584" rtl="0" eaLnBrk="1" latinLnBrk="0" hangingPunct="1">
        <a:defRPr sz="1400" kern="1200">
          <a:solidFill>
            <a:schemeClr val="tx1"/>
          </a:solidFill>
          <a:latin typeface="+mn-lt"/>
          <a:ea typeface="+mn-ea"/>
          <a:cs typeface="+mn-cs"/>
        </a:defRPr>
      </a:lvl6pPr>
      <a:lvl7pPr marL="1759708" algn="l" defTabSz="586584" rtl="0" eaLnBrk="1" latinLnBrk="0" hangingPunct="1">
        <a:defRPr sz="1400" kern="1200">
          <a:solidFill>
            <a:schemeClr val="tx1"/>
          </a:solidFill>
          <a:latin typeface="+mn-lt"/>
          <a:ea typeface="+mn-ea"/>
          <a:cs typeface="+mn-cs"/>
        </a:defRPr>
      </a:lvl7pPr>
      <a:lvl8pPr marL="2053008" algn="l" defTabSz="586584" rtl="0" eaLnBrk="1" latinLnBrk="0" hangingPunct="1">
        <a:defRPr sz="1400" kern="1200">
          <a:solidFill>
            <a:schemeClr val="tx1"/>
          </a:solidFill>
          <a:latin typeface="+mn-lt"/>
          <a:ea typeface="+mn-ea"/>
          <a:cs typeface="+mn-cs"/>
        </a:defRPr>
      </a:lvl8pPr>
      <a:lvl9pPr marL="2346263" algn="l" defTabSz="586584" rtl="0" eaLnBrk="1" latinLnBrk="0" hangingPunct="1">
        <a:defRPr sz="14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75" y="207618"/>
            <a:ext cx="8425340" cy="857513"/>
          </a:xfrm>
          <a:prstGeom prst="rect">
            <a:avLst/>
          </a:prstGeom>
        </p:spPr>
        <p:txBody>
          <a:bodyPr vert="horz" lIns="78950" tIns="39502" rIns="78950" bIns="3950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75" y="1201569"/>
            <a:ext cx="8425340" cy="3395519"/>
          </a:xfrm>
          <a:prstGeom prst="rect">
            <a:avLst/>
          </a:prstGeom>
        </p:spPr>
        <p:txBody>
          <a:bodyPr vert="horz" lIns="78950" tIns="39502" rIns="78950" bIns="3950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7"/>
            <a:ext cx="2184347" cy="273928"/>
          </a:xfrm>
          <a:prstGeom prst="rect">
            <a:avLst/>
          </a:prstGeom>
        </p:spPr>
        <p:txBody>
          <a:bodyPr vert="horz" lIns="78950" tIns="39502" rIns="78950" bIns="39502" rtlCol="0" anchor="ctr"/>
          <a:lstStyle>
            <a:lvl1pPr algn="l">
              <a:defRPr sz="1200">
                <a:solidFill>
                  <a:schemeClr val="tx1">
                    <a:tint val="75000"/>
                  </a:schemeClr>
                </a:solidFill>
              </a:defRPr>
            </a:lvl1pPr>
          </a:lstStyle>
          <a:p>
            <a:fld id="{98480645-E128-45E1-A79B-86611C01206A}" type="datetimeFigureOut">
              <a:rPr lang="zh-CN" altLang="en-US" smtClean="0">
                <a:solidFill>
                  <a:prstClr val="black">
                    <a:tint val="75000"/>
                  </a:prstClr>
                </a:solidFill>
              </a:rPr>
              <a:pPr/>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7"/>
            <a:ext cx="2964471" cy="273928"/>
          </a:xfrm>
          <a:prstGeom prst="rect">
            <a:avLst/>
          </a:prstGeom>
        </p:spPr>
        <p:txBody>
          <a:bodyPr vert="horz" lIns="78950" tIns="39502" rIns="78950" bIns="39502"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7"/>
            <a:ext cx="2184347" cy="273928"/>
          </a:xfrm>
          <a:prstGeom prst="rect">
            <a:avLst/>
          </a:prstGeom>
        </p:spPr>
        <p:txBody>
          <a:bodyPr vert="horz" lIns="78950" tIns="39502" rIns="78950" bIns="39502" rtlCol="0" anchor="ctr"/>
          <a:lstStyle>
            <a:lvl1pPr algn="r">
              <a:defRPr sz="1200">
                <a:solidFill>
                  <a:schemeClr val="tx1">
                    <a:tint val="75000"/>
                  </a:schemeClr>
                </a:solidFill>
              </a:defRPr>
            </a:lvl1pPr>
          </a:lstStyle>
          <a:p>
            <a:fld id="{82DA5CD0-CDDD-4779-95C1-AA8395A162E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84997"/>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defTabSz="789360" rtl="0" eaLnBrk="1" latinLnBrk="0" hangingPunct="1">
        <a:spcBef>
          <a:spcPct val="0"/>
        </a:spcBef>
        <a:buNone/>
        <a:defRPr sz="4400" kern="1200">
          <a:solidFill>
            <a:schemeClr val="tx1"/>
          </a:solidFill>
          <a:latin typeface="+mj-lt"/>
          <a:ea typeface="+mj-ea"/>
          <a:cs typeface="+mj-cs"/>
        </a:defRPr>
      </a:lvl1pPr>
    </p:titleStyle>
    <p:bodyStyle>
      <a:lvl1pPr marL="296008" indent="-296008" algn="l" defTabSz="78936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41376" indent="-246707" algn="l" defTabSz="78936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986750" indent="-197349" algn="l" defTabSz="789360"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381387"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77606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170753"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565459"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2960136"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354801" indent="-197349" algn="l" defTabSz="789360"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zh-CN"/>
      </a:defPPr>
      <a:lvl1pPr marL="0" algn="l" defTabSz="789360" rtl="0" eaLnBrk="1" latinLnBrk="0" hangingPunct="1">
        <a:defRPr sz="1800" kern="1200">
          <a:solidFill>
            <a:schemeClr val="tx1"/>
          </a:solidFill>
          <a:latin typeface="+mn-lt"/>
          <a:ea typeface="+mn-ea"/>
          <a:cs typeface="+mn-cs"/>
        </a:defRPr>
      </a:lvl1pPr>
      <a:lvl2pPr marL="394679" algn="l" defTabSz="789360" rtl="0" eaLnBrk="1" latinLnBrk="0" hangingPunct="1">
        <a:defRPr sz="1800" kern="1200">
          <a:solidFill>
            <a:schemeClr val="tx1"/>
          </a:solidFill>
          <a:latin typeface="+mn-lt"/>
          <a:ea typeface="+mn-ea"/>
          <a:cs typeface="+mn-cs"/>
        </a:defRPr>
      </a:lvl2pPr>
      <a:lvl3pPr marL="789360" algn="l" defTabSz="789360" rtl="0" eaLnBrk="1" latinLnBrk="0" hangingPunct="1">
        <a:defRPr sz="1800" kern="1200">
          <a:solidFill>
            <a:schemeClr val="tx1"/>
          </a:solidFill>
          <a:latin typeface="+mn-lt"/>
          <a:ea typeface="+mn-ea"/>
          <a:cs typeface="+mn-cs"/>
        </a:defRPr>
      </a:lvl3pPr>
      <a:lvl4pPr marL="1184052" algn="l" defTabSz="789360" rtl="0" eaLnBrk="1" latinLnBrk="0" hangingPunct="1">
        <a:defRPr sz="1800" kern="1200">
          <a:solidFill>
            <a:schemeClr val="tx1"/>
          </a:solidFill>
          <a:latin typeface="+mn-lt"/>
          <a:ea typeface="+mn-ea"/>
          <a:cs typeface="+mn-cs"/>
        </a:defRPr>
      </a:lvl4pPr>
      <a:lvl5pPr marL="1578742" algn="l" defTabSz="789360" rtl="0" eaLnBrk="1" latinLnBrk="0" hangingPunct="1">
        <a:defRPr sz="1800" kern="1200">
          <a:solidFill>
            <a:schemeClr val="tx1"/>
          </a:solidFill>
          <a:latin typeface="+mn-lt"/>
          <a:ea typeface="+mn-ea"/>
          <a:cs typeface="+mn-cs"/>
        </a:defRPr>
      </a:lvl5pPr>
      <a:lvl6pPr marL="1973465" algn="l" defTabSz="789360" rtl="0" eaLnBrk="1" latinLnBrk="0" hangingPunct="1">
        <a:defRPr sz="1800" kern="1200">
          <a:solidFill>
            <a:schemeClr val="tx1"/>
          </a:solidFill>
          <a:latin typeface="+mn-lt"/>
          <a:ea typeface="+mn-ea"/>
          <a:cs typeface="+mn-cs"/>
        </a:defRPr>
      </a:lvl6pPr>
      <a:lvl7pPr marL="2368132" algn="l" defTabSz="789360" rtl="0" eaLnBrk="1" latinLnBrk="0" hangingPunct="1">
        <a:defRPr sz="1800" kern="1200">
          <a:solidFill>
            <a:schemeClr val="tx1"/>
          </a:solidFill>
          <a:latin typeface="+mn-lt"/>
          <a:ea typeface="+mn-ea"/>
          <a:cs typeface="+mn-cs"/>
        </a:defRPr>
      </a:lvl7pPr>
      <a:lvl8pPr marL="2762775" algn="l" defTabSz="789360" rtl="0" eaLnBrk="1" latinLnBrk="0" hangingPunct="1">
        <a:defRPr sz="1800" kern="1200">
          <a:solidFill>
            <a:schemeClr val="tx1"/>
          </a:solidFill>
          <a:latin typeface="+mn-lt"/>
          <a:ea typeface="+mn-ea"/>
          <a:cs typeface="+mn-cs"/>
        </a:defRPr>
      </a:lvl8pPr>
      <a:lvl9pPr marL="3157475" algn="l" defTabSz="78936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96" y="206280"/>
            <a:ext cx="8425339" cy="857514"/>
          </a:xfrm>
          <a:prstGeom prst="rect">
            <a:avLst/>
          </a:prstGeom>
        </p:spPr>
        <p:txBody>
          <a:bodyPr vert="horz" lIns="82051" tIns="41052" rIns="82051" bIns="4105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96" y="1200521"/>
            <a:ext cx="8425339" cy="3395520"/>
          </a:xfrm>
          <a:prstGeom prst="rect">
            <a:avLst/>
          </a:prstGeom>
        </p:spPr>
        <p:txBody>
          <a:bodyPr vert="horz" lIns="82051" tIns="41052" rIns="82051" bIns="4105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5"/>
            <a:ext cx="2184347" cy="273928"/>
          </a:xfrm>
          <a:prstGeom prst="rect">
            <a:avLst/>
          </a:prstGeom>
        </p:spPr>
        <p:txBody>
          <a:bodyPr vert="horz" lIns="82051" tIns="41052" rIns="82051" bIns="41052" rtlCol="0" anchor="ctr"/>
          <a:lstStyle>
            <a:lvl1pPr algn="l">
              <a:defRPr sz="1200">
                <a:solidFill>
                  <a:schemeClr val="tx1">
                    <a:tint val="75000"/>
                  </a:schemeClr>
                </a:solidFill>
              </a:defRPr>
            </a:lvl1pPr>
          </a:lstStyle>
          <a:p>
            <a:pPr defTabSz="820385"/>
            <a:fld id="{98480645-E128-45E1-A79B-86611C01206A}" type="datetimeFigureOut">
              <a:rPr lang="zh-CN" altLang="en-US" smtClean="0">
                <a:solidFill>
                  <a:prstClr val="black">
                    <a:tint val="75000"/>
                  </a:prstClr>
                </a:solidFill>
              </a:rPr>
              <a:pPr defTabSz="820385"/>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5"/>
            <a:ext cx="2964471" cy="273928"/>
          </a:xfrm>
          <a:prstGeom prst="rect">
            <a:avLst/>
          </a:prstGeom>
        </p:spPr>
        <p:txBody>
          <a:bodyPr vert="horz" lIns="82051" tIns="41052" rIns="82051" bIns="41052" rtlCol="0" anchor="ctr"/>
          <a:lstStyle>
            <a:lvl1pPr algn="ctr">
              <a:defRPr sz="1200">
                <a:solidFill>
                  <a:schemeClr val="tx1">
                    <a:tint val="75000"/>
                  </a:schemeClr>
                </a:solidFill>
              </a:defRPr>
            </a:lvl1pPr>
          </a:lstStyle>
          <a:p>
            <a:pPr defTabSz="82038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5"/>
            <a:ext cx="2184347" cy="273928"/>
          </a:xfrm>
          <a:prstGeom prst="rect">
            <a:avLst/>
          </a:prstGeom>
        </p:spPr>
        <p:txBody>
          <a:bodyPr vert="horz" lIns="82051" tIns="41052" rIns="82051" bIns="41052" rtlCol="0" anchor="ctr"/>
          <a:lstStyle>
            <a:lvl1pPr algn="r">
              <a:defRPr sz="1200">
                <a:solidFill>
                  <a:schemeClr val="tx1">
                    <a:tint val="75000"/>
                  </a:schemeClr>
                </a:solidFill>
              </a:defRPr>
            </a:lvl1pPr>
          </a:lstStyle>
          <a:p>
            <a:pPr defTabSz="820385"/>
            <a:fld id="{82DA5CD0-CDDD-4779-95C1-AA8395A162E7}" type="slidenum">
              <a:rPr lang="zh-CN" altLang="en-US" smtClean="0">
                <a:solidFill>
                  <a:prstClr val="black">
                    <a:tint val="75000"/>
                  </a:prstClr>
                </a:solidFill>
              </a:rPr>
              <a:pPr defTabSz="820385"/>
              <a:t>‹#›</a:t>
            </a:fld>
            <a:endParaRPr lang="zh-CN" altLang="en-US">
              <a:solidFill>
                <a:prstClr val="black">
                  <a:tint val="75000"/>
                </a:prstClr>
              </a:solidFill>
            </a:endParaRPr>
          </a:p>
        </p:txBody>
      </p:sp>
    </p:spTree>
    <p:extLst>
      <p:ext uri="{BB962C8B-B14F-4D97-AF65-F5344CB8AC3E}">
        <p14:creationId xmlns:p14="http://schemas.microsoft.com/office/powerpoint/2010/main" val="1070745613"/>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defTabSz="820385" rtl="0" eaLnBrk="1" latinLnBrk="0" hangingPunct="1">
        <a:spcBef>
          <a:spcPct val="0"/>
        </a:spcBef>
        <a:buNone/>
        <a:defRPr sz="4500" kern="1200">
          <a:solidFill>
            <a:schemeClr val="tx1"/>
          </a:solidFill>
          <a:latin typeface="+mj-lt"/>
          <a:ea typeface="+mj-ea"/>
          <a:cs typeface="+mj-cs"/>
        </a:defRPr>
      </a:lvl1pPr>
    </p:titleStyle>
    <p:bodyStyle>
      <a:lvl1pPr marL="307649" indent="-307649" algn="l" defTabSz="8203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66577" indent="-256376" algn="l" defTabSz="8203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25489" indent="-205092" algn="l" defTabSz="8203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435658"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45856"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256037"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666211"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076422"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486615" indent="-205092" algn="l" defTabSz="8203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20385" rtl="0" eaLnBrk="1" latinLnBrk="0" hangingPunct="1">
        <a:defRPr sz="1800" kern="1200">
          <a:solidFill>
            <a:schemeClr val="tx1"/>
          </a:solidFill>
          <a:latin typeface="+mn-lt"/>
          <a:ea typeface="+mn-ea"/>
          <a:cs typeface="+mn-cs"/>
        </a:defRPr>
      </a:lvl1pPr>
      <a:lvl2pPr marL="410176" algn="l" defTabSz="820385" rtl="0" eaLnBrk="1" latinLnBrk="0" hangingPunct="1">
        <a:defRPr sz="1800" kern="1200">
          <a:solidFill>
            <a:schemeClr val="tx1"/>
          </a:solidFill>
          <a:latin typeface="+mn-lt"/>
          <a:ea typeface="+mn-ea"/>
          <a:cs typeface="+mn-cs"/>
        </a:defRPr>
      </a:lvl2pPr>
      <a:lvl3pPr marL="820385" algn="l" defTabSz="820385" rtl="0" eaLnBrk="1" latinLnBrk="0" hangingPunct="1">
        <a:defRPr sz="1800" kern="1200">
          <a:solidFill>
            <a:schemeClr val="tx1"/>
          </a:solidFill>
          <a:latin typeface="+mn-lt"/>
          <a:ea typeface="+mn-ea"/>
          <a:cs typeface="+mn-cs"/>
        </a:defRPr>
      </a:lvl3pPr>
      <a:lvl4pPr marL="1230564" algn="l" defTabSz="820385" rtl="0" eaLnBrk="1" latinLnBrk="0" hangingPunct="1">
        <a:defRPr sz="1800" kern="1200">
          <a:solidFill>
            <a:schemeClr val="tx1"/>
          </a:solidFill>
          <a:latin typeface="+mn-lt"/>
          <a:ea typeface="+mn-ea"/>
          <a:cs typeface="+mn-cs"/>
        </a:defRPr>
      </a:lvl4pPr>
      <a:lvl5pPr marL="1640750" algn="l" defTabSz="820385" rtl="0" eaLnBrk="1" latinLnBrk="0" hangingPunct="1">
        <a:defRPr sz="1800" kern="1200">
          <a:solidFill>
            <a:schemeClr val="tx1"/>
          </a:solidFill>
          <a:latin typeface="+mn-lt"/>
          <a:ea typeface="+mn-ea"/>
          <a:cs typeface="+mn-cs"/>
        </a:defRPr>
      </a:lvl5pPr>
      <a:lvl6pPr marL="2050960" algn="l" defTabSz="820385" rtl="0" eaLnBrk="1" latinLnBrk="0" hangingPunct="1">
        <a:defRPr sz="1800" kern="1200">
          <a:solidFill>
            <a:schemeClr val="tx1"/>
          </a:solidFill>
          <a:latin typeface="+mn-lt"/>
          <a:ea typeface="+mn-ea"/>
          <a:cs typeface="+mn-cs"/>
        </a:defRPr>
      </a:lvl6pPr>
      <a:lvl7pPr marL="2461155" algn="l" defTabSz="820385" rtl="0" eaLnBrk="1" latinLnBrk="0" hangingPunct="1">
        <a:defRPr sz="1800" kern="1200">
          <a:solidFill>
            <a:schemeClr val="tx1"/>
          </a:solidFill>
          <a:latin typeface="+mn-lt"/>
          <a:ea typeface="+mn-ea"/>
          <a:cs typeface="+mn-cs"/>
        </a:defRPr>
      </a:lvl7pPr>
      <a:lvl8pPr marL="2871303" algn="l" defTabSz="820385" rtl="0" eaLnBrk="1" latinLnBrk="0" hangingPunct="1">
        <a:defRPr sz="1800" kern="1200">
          <a:solidFill>
            <a:schemeClr val="tx1"/>
          </a:solidFill>
          <a:latin typeface="+mn-lt"/>
          <a:ea typeface="+mn-ea"/>
          <a:cs typeface="+mn-cs"/>
        </a:defRPr>
      </a:lvl8pPr>
      <a:lvl9pPr marL="3281537" algn="l" defTabSz="820385"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096" y="206448"/>
            <a:ext cx="8425339" cy="857515"/>
          </a:xfrm>
          <a:prstGeom prst="rect">
            <a:avLst/>
          </a:prstGeom>
          <a:noFill/>
          <a:ln w="9525">
            <a:noFill/>
            <a:miter lim="800000"/>
            <a:headEnd/>
            <a:tailEnd/>
          </a:ln>
          <a:effectLst/>
        </p:spPr>
        <p:txBody>
          <a:bodyPr vert="horz" wrap="square" lIns="89699" tIns="44851" rIns="89699" bIns="44851"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68096" y="1200522"/>
            <a:ext cx="8425339" cy="3395520"/>
          </a:xfrm>
          <a:prstGeom prst="rect">
            <a:avLst/>
          </a:prstGeom>
          <a:noFill/>
          <a:ln w="9525">
            <a:noFill/>
            <a:miter lim="800000"/>
            <a:headEnd/>
            <a:tailEnd/>
          </a:ln>
          <a:effectLst/>
        </p:spPr>
        <p:txBody>
          <a:bodyPr vert="horz" wrap="square" lIns="89699" tIns="44851" rIns="89699" bIns="44851"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68096" y="4685365"/>
            <a:ext cx="2184347" cy="357298"/>
          </a:xfrm>
          <a:prstGeom prst="rect">
            <a:avLst/>
          </a:prstGeom>
          <a:noFill/>
          <a:ln w="9525">
            <a:noFill/>
            <a:miter lim="800000"/>
            <a:headEnd/>
            <a:tailEnd/>
          </a:ln>
          <a:effectLst/>
        </p:spPr>
        <p:txBody>
          <a:bodyPr vert="horz" wrap="square" lIns="89699" tIns="44851" rIns="89699" bIns="44851" numCol="1" anchor="t" anchorCtr="0" compatLnSpc="1">
            <a:prstTxWarp prst="textNoShape">
              <a:avLst/>
            </a:prstTxWarp>
          </a:bodyPr>
          <a:lstStyle>
            <a:lvl1pPr>
              <a:defRPr sz="1400"/>
            </a:lvl1pPr>
          </a:lstStyle>
          <a:p>
            <a:pPr defTabSz="896990"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98530" y="4685365"/>
            <a:ext cx="2964471" cy="357298"/>
          </a:xfrm>
          <a:prstGeom prst="rect">
            <a:avLst/>
          </a:prstGeom>
          <a:noFill/>
          <a:ln w="9525">
            <a:noFill/>
            <a:miter lim="800000"/>
            <a:headEnd/>
            <a:tailEnd/>
          </a:ln>
          <a:effectLst/>
        </p:spPr>
        <p:txBody>
          <a:bodyPr vert="horz" wrap="square" lIns="89699" tIns="44851" rIns="89699" bIns="44851" numCol="1" anchor="t" anchorCtr="0" compatLnSpc="1">
            <a:prstTxWarp prst="textNoShape">
              <a:avLst/>
            </a:prstTxWarp>
          </a:bodyPr>
          <a:lstStyle>
            <a:lvl1pPr algn="ctr">
              <a:defRPr sz="1400"/>
            </a:lvl1pPr>
          </a:lstStyle>
          <a:p>
            <a:pPr defTabSz="896990"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709088" y="4685365"/>
            <a:ext cx="2184347" cy="357298"/>
          </a:xfrm>
          <a:prstGeom prst="rect">
            <a:avLst/>
          </a:prstGeom>
          <a:noFill/>
          <a:ln w="9525">
            <a:noFill/>
            <a:miter lim="800000"/>
            <a:headEnd/>
            <a:tailEnd/>
          </a:ln>
          <a:effectLst/>
        </p:spPr>
        <p:txBody>
          <a:bodyPr vert="horz" wrap="square" lIns="89699" tIns="44851" rIns="89699" bIns="44851" numCol="1" anchor="t" anchorCtr="0" compatLnSpc="1">
            <a:prstTxWarp prst="textNoShape">
              <a:avLst/>
            </a:prstTxWarp>
          </a:bodyPr>
          <a:lstStyle>
            <a:lvl1pPr algn="r">
              <a:defRPr sz="1400"/>
            </a:lvl1pPr>
          </a:lstStyle>
          <a:p>
            <a:pPr defTabSz="896990" fontAlgn="base">
              <a:spcBef>
                <a:spcPct val="0"/>
              </a:spcBef>
              <a:spcAft>
                <a:spcPct val="0"/>
              </a:spcAft>
            </a:pPr>
            <a:fld id="{2DECB1BE-87B2-4371-88F5-672A099F2839}" type="slidenum">
              <a:rPr lang="en-US" altLang="zh-CN" smtClean="0">
                <a:solidFill>
                  <a:srgbClr val="000000"/>
                </a:solidFill>
              </a:rPr>
              <a:pPr defTabSz="896990"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704600020"/>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Lst>
  <mc:AlternateContent xmlns:mc="http://schemas.openxmlformats.org/markup-compatibility/2006" xmlns:p14="http://schemas.microsoft.com/office/powerpoint/2010/main">
    <mc:Choice Requires="p14">
      <p:transition spd="slow" p14:dur="1750" advClick="0" advTm="7000">
        <p:fade/>
      </p:transition>
    </mc:Choice>
    <mc:Fallback xmlns="">
      <p:transition spd="slow" advClick="0" advTm="7000">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48489" algn="ctr" rtl="0" fontAlgn="base">
        <a:spcBef>
          <a:spcPct val="0"/>
        </a:spcBef>
        <a:spcAft>
          <a:spcPct val="0"/>
        </a:spcAft>
        <a:defRPr sz="4400">
          <a:solidFill>
            <a:schemeClr val="tx2"/>
          </a:solidFill>
          <a:latin typeface="Arial" charset="0"/>
          <a:ea typeface="宋体" charset="-122"/>
        </a:defRPr>
      </a:lvl6pPr>
      <a:lvl7pPr marL="896990" algn="ctr" rtl="0" fontAlgn="base">
        <a:spcBef>
          <a:spcPct val="0"/>
        </a:spcBef>
        <a:spcAft>
          <a:spcPct val="0"/>
        </a:spcAft>
        <a:defRPr sz="4400">
          <a:solidFill>
            <a:schemeClr val="tx2"/>
          </a:solidFill>
          <a:latin typeface="Arial" charset="0"/>
          <a:ea typeface="宋体" charset="-122"/>
        </a:defRPr>
      </a:lvl7pPr>
      <a:lvl8pPr marL="1345485" algn="ctr" rtl="0" fontAlgn="base">
        <a:spcBef>
          <a:spcPct val="0"/>
        </a:spcBef>
        <a:spcAft>
          <a:spcPct val="0"/>
        </a:spcAft>
        <a:defRPr sz="4400">
          <a:solidFill>
            <a:schemeClr val="tx2"/>
          </a:solidFill>
          <a:latin typeface="Arial" charset="0"/>
          <a:ea typeface="宋体" charset="-122"/>
        </a:defRPr>
      </a:lvl8pPr>
      <a:lvl9pPr marL="1793983" algn="ctr" rtl="0" fontAlgn="base">
        <a:spcBef>
          <a:spcPct val="0"/>
        </a:spcBef>
        <a:spcAft>
          <a:spcPct val="0"/>
        </a:spcAft>
        <a:defRPr sz="4400">
          <a:solidFill>
            <a:schemeClr val="tx2"/>
          </a:solidFill>
          <a:latin typeface="Arial" charset="0"/>
          <a:ea typeface="宋体" charset="-122"/>
        </a:defRPr>
      </a:lvl9pPr>
    </p:titleStyle>
    <p:bodyStyle>
      <a:lvl1pPr marL="336376" indent="-336376" algn="l" rtl="0" fontAlgn="base">
        <a:spcBef>
          <a:spcPct val="20000"/>
        </a:spcBef>
        <a:spcAft>
          <a:spcPct val="0"/>
        </a:spcAft>
        <a:buChar char="•"/>
        <a:defRPr sz="3200">
          <a:solidFill>
            <a:schemeClr val="tx1"/>
          </a:solidFill>
          <a:latin typeface="+mn-lt"/>
          <a:ea typeface="+mn-ea"/>
          <a:cs typeface="+mn-cs"/>
        </a:defRPr>
      </a:lvl1pPr>
      <a:lvl2pPr marL="728801" indent="-280313" algn="l" rtl="0" fontAlgn="base">
        <a:spcBef>
          <a:spcPct val="20000"/>
        </a:spcBef>
        <a:spcAft>
          <a:spcPct val="0"/>
        </a:spcAft>
        <a:buChar char="–"/>
        <a:defRPr sz="2800">
          <a:solidFill>
            <a:schemeClr val="tx1"/>
          </a:solidFill>
          <a:latin typeface="+mn-lt"/>
          <a:ea typeface="+mn-ea"/>
        </a:defRPr>
      </a:lvl2pPr>
      <a:lvl3pPr marL="1121240" indent="-224246" algn="l" rtl="0" fontAlgn="base">
        <a:spcBef>
          <a:spcPct val="20000"/>
        </a:spcBef>
        <a:spcAft>
          <a:spcPct val="0"/>
        </a:spcAft>
        <a:buChar char="•"/>
        <a:defRPr sz="2400">
          <a:solidFill>
            <a:schemeClr val="tx1"/>
          </a:solidFill>
          <a:latin typeface="+mn-lt"/>
          <a:ea typeface="+mn-ea"/>
        </a:defRPr>
      </a:lvl3pPr>
      <a:lvl4pPr marL="1569735" indent="-224246" algn="l" rtl="0" fontAlgn="base">
        <a:spcBef>
          <a:spcPct val="20000"/>
        </a:spcBef>
        <a:spcAft>
          <a:spcPct val="0"/>
        </a:spcAft>
        <a:buChar char="–"/>
        <a:defRPr sz="2000">
          <a:solidFill>
            <a:schemeClr val="tx1"/>
          </a:solidFill>
          <a:latin typeface="+mn-lt"/>
          <a:ea typeface="+mn-ea"/>
        </a:defRPr>
      </a:lvl4pPr>
      <a:lvl5pPr marL="2018234" indent="-224246" algn="l" rtl="0" fontAlgn="base">
        <a:spcBef>
          <a:spcPct val="20000"/>
        </a:spcBef>
        <a:spcAft>
          <a:spcPct val="0"/>
        </a:spcAft>
        <a:buChar char="»"/>
        <a:defRPr sz="2000">
          <a:solidFill>
            <a:schemeClr val="tx1"/>
          </a:solidFill>
          <a:latin typeface="+mn-lt"/>
          <a:ea typeface="+mn-ea"/>
        </a:defRPr>
      </a:lvl5pPr>
      <a:lvl6pPr marL="2466706" indent="-224246" algn="l" rtl="0" fontAlgn="base">
        <a:spcBef>
          <a:spcPct val="20000"/>
        </a:spcBef>
        <a:spcAft>
          <a:spcPct val="0"/>
        </a:spcAft>
        <a:buChar char="»"/>
        <a:defRPr sz="2000">
          <a:solidFill>
            <a:schemeClr val="tx1"/>
          </a:solidFill>
          <a:latin typeface="+mn-lt"/>
          <a:ea typeface="+mn-ea"/>
        </a:defRPr>
      </a:lvl6pPr>
      <a:lvl7pPr marL="2915216" indent="-224246" algn="l" rtl="0" fontAlgn="base">
        <a:spcBef>
          <a:spcPct val="20000"/>
        </a:spcBef>
        <a:spcAft>
          <a:spcPct val="0"/>
        </a:spcAft>
        <a:buChar char="»"/>
        <a:defRPr sz="2000">
          <a:solidFill>
            <a:schemeClr val="tx1"/>
          </a:solidFill>
          <a:latin typeface="+mn-lt"/>
          <a:ea typeface="+mn-ea"/>
        </a:defRPr>
      </a:lvl7pPr>
      <a:lvl8pPr marL="3363716" indent="-224246" algn="l" rtl="0" fontAlgn="base">
        <a:spcBef>
          <a:spcPct val="20000"/>
        </a:spcBef>
        <a:spcAft>
          <a:spcPct val="0"/>
        </a:spcAft>
        <a:buChar char="»"/>
        <a:defRPr sz="2000">
          <a:solidFill>
            <a:schemeClr val="tx1"/>
          </a:solidFill>
          <a:latin typeface="+mn-lt"/>
          <a:ea typeface="+mn-ea"/>
        </a:defRPr>
      </a:lvl8pPr>
      <a:lvl9pPr marL="3812216" indent="-224246"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896990" rtl="0" eaLnBrk="1" latinLnBrk="0" hangingPunct="1">
        <a:defRPr sz="1800" kern="1200">
          <a:solidFill>
            <a:schemeClr val="tx1"/>
          </a:solidFill>
          <a:latin typeface="+mn-lt"/>
          <a:ea typeface="+mn-ea"/>
          <a:cs typeface="+mn-cs"/>
        </a:defRPr>
      </a:lvl1pPr>
      <a:lvl2pPr marL="448489" algn="l" defTabSz="896990" rtl="0" eaLnBrk="1" latinLnBrk="0" hangingPunct="1">
        <a:defRPr sz="1800" kern="1200">
          <a:solidFill>
            <a:schemeClr val="tx1"/>
          </a:solidFill>
          <a:latin typeface="+mn-lt"/>
          <a:ea typeface="+mn-ea"/>
          <a:cs typeface="+mn-cs"/>
        </a:defRPr>
      </a:lvl2pPr>
      <a:lvl3pPr marL="896990" algn="l" defTabSz="896990" rtl="0" eaLnBrk="1" latinLnBrk="0" hangingPunct="1">
        <a:defRPr sz="1800" kern="1200">
          <a:solidFill>
            <a:schemeClr val="tx1"/>
          </a:solidFill>
          <a:latin typeface="+mn-lt"/>
          <a:ea typeface="+mn-ea"/>
          <a:cs typeface="+mn-cs"/>
        </a:defRPr>
      </a:lvl3pPr>
      <a:lvl4pPr marL="1345485" algn="l" defTabSz="896990" rtl="0" eaLnBrk="1" latinLnBrk="0" hangingPunct="1">
        <a:defRPr sz="1800" kern="1200">
          <a:solidFill>
            <a:schemeClr val="tx1"/>
          </a:solidFill>
          <a:latin typeface="+mn-lt"/>
          <a:ea typeface="+mn-ea"/>
          <a:cs typeface="+mn-cs"/>
        </a:defRPr>
      </a:lvl4pPr>
      <a:lvl5pPr marL="1793983" algn="l" defTabSz="896990" rtl="0" eaLnBrk="1" latinLnBrk="0" hangingPunct="1">
        <a:defRPr sz="1800" kern="1200">
          <a:solidFill>
            <a:schemeClr val="tx1"/>
          </a:solidFill>
          <a:latin typeface="+mn-lt"/>
          <a:ea typeface="+mn-ea"/>
          <a:cs typeface="+mn-cs"/>
        </a:defRPr>
      </a:lvl5pPr>
      <a:lvl6pPr marL="2242481" algn="l" defTabSz="896990" rtl="0" eaLnBrk="1" latinLnBrk="0" hangingPunct="1">
        <a:defRPr sz="1800" kern="1200">
          <a:solidFill>
            <a:schemeClr val="tx1"/>
          </a:solidFill>
          <a:latin typeface="+mn-lt"/>
          <a:ea typeface="+mn-ea"/>
          <a:cs typeface="+mn-cs"/>
        </a:defRPr>
      </a:lvl6pPr>
      <a:lvl7pPr marL="2690973" algn="l" defTabSz="896990" rtl="0" eaLnBrk="1" latinLnBrk="0" hangingPunct="1">
        <a:defRPr sz="1800" kern="1200">
          <a:solidFill>
            <a:schemeClr val="tx1"/>
          </a:solidFill>
          <a:latin typeface="+mn-lt"/>
          <a:ea typeface="+mn-ea"/>
          <a:cs typeface="+mn-cs"/>
        </a:defRPr>
      </a:lvl7pPr>
      <a:lvl8pPr marL="3139465" algn="l" defTabSz="896990" rtl="0" eaLnBrk="1" latinLnBrk="0" hangingPunct="1">
        <a:defRPr sz="1800" kern="1200">
          <a:solidFill>
            <a:schemeClr val="tx1"/>
          </a:solidFill>
          <a:latin typeface="+mn-lt"/>
          <a:ea typeface="+mn-ea"/>
          <a:cs typeface="+mn-cs"/>
        </a:defRPr>
      </a:lvl8pPr>
      <a:lvl9pPr marL="3587964" algn="l" defTabSz="89699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8096" y="206280"/>
            <a:ext cx="8425339" cy="857514"/>
          </a:xfrm>
          <a:prstGeom prst="rect">
            <a:avLst/>
          </a:prstGeom>
        </p:spPr>
        <p:txBody>
          <a:bodyPr vert="horz" lIns="85128" tIns="42578" rIns="85128" bIns="4257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68096" y="1200521"/>
            <a:ext cx="8425339" cy="3395520"/>
          </a:xfrm>
          <a:prstGeom prst="rect">
            <a:avLst/>
          </a:prstGeom>
        </p:spPr>
        <p:txBody>
          <a:bodyPr vert="horz" lIns="85128" tIns="42578" rIns="85128" bIns="4257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68096" y="4768735"/>
            <a:ext cx="2184347" cy="273928"/>
          </a:xfrm>
          <a:prstGeom prst="rect">
            <a:avLst/>
          </a:prstGeom>
        </p:spPr>
        <p:txBody>
          <a:bodyPr vert="horz" lIns="85128" tIns="42578" rIns="85128" bIns="42578" rtlCol="0" anchor="ctr"/>
          <a:lstStyle>
            <a:lvl1pPr algn="l">
              <a:defRPr sz="1200">
                <a:solidFill>
                  <a:schemeClr val="tx1">
                    <a:tint val="75000"/>
                  </a:schemeClr>
                </a:solidFill>
              </a:defRPr>
            </a:lvl1pPr>
          </a:lstStyle>
          <a:p>
            <a:pPr defTabSz="851176"/>
            <a:fld id="{98480645-E128-45E1-A79B-86611C01206A}" type="datetimeFigureOut">
              <a:rPr lang="zh-CN" altLang="en-US" smtClean="0">
                <a:solidFill>
                  <a:prstClr val="black">
                    <a:tint val="75000"/>
                  </a:prstClr>
                </a:solidFill>
              </a:rPr>
              <a:pPr defTabSz="851176"/>
              <a:t>2013/10/23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98530" y="4768735"/>
            <a:ext cx="2964471" cy="273928"/>
          </a:xfrm>
          <a:prstGeom prst="rect">
            <a:avLst/>
          </a:prstGeom>
        </p:spPr>
        <p:txBody>
          <a:bodyPr vert="horz" lIns="85128" tIns="42578" rIns="85128" bIns="42578" rtlCol="0" anchor="ctr"/>
          <a:lstStyle>
            <a:lvl1pPr algn="ctr">
              <a:defRPr sz="1200">
                <a:solidFill>
                  <a:schemeClr val="tx1">
                    <a:tint val="75000"/>
                  </a:schemeClr>
                </a:solidFill>
              </a:defRPr>
            </a:lvl1pPr>
          </a:lstStyle>
          <a:p>
            <a:pPr defTabSz="851176"/>
            <a:endParaRPr lang="zh-CN" altLang="en-US">
              <a:solidFill>
                <a:prstClr val="black">
                  <a:tint val="75000"/>
                </a:prstClr>
              </a:solidFill>
            </a:endParaRPr>
          </a:p>
        </p:txBody>
      </p:sp>
      <p:sp>
        <p:nvSpPr>
          <p:cNvPr id="6" name="灯片编号占位符 5"/>
          <p:cNvSpPr>
            <a:spLocks noGrp="1"/>
          </p:cNvSpPr>
          <p:nvPr>
            <p:ph type="sldNum" sz="quarter" idx="4"/>
          </p:nvPr>
        </p:nvSpPr>
        <p:spPr>
          <a:xfrm>
            <a:off x="6709088" y="4768735"/>
            <a:ext cx="2184347" cy="273928"/>
          </a:xfrm>
          <a:prstGeom prst="rect">
            <a:avLst/>
          </a:prstGeom>
        </p:spPr>
        <p:txBody>
          <a:bodyPr vert="horz" lIns="85128" tIns="42578" rIns="85128" bIns="42578" rtlCol="0" anchor="ctr"/>
          <a:lstStyle>
            <a:lvl1pPr algn="r">
              <a:defRPr sz="1200">
                <a:solidFill>
                  <a:schemeClr val="tx1">
                    <a:tint val="75000"/>
                  </a:schemeClr>
                </a:solidFill>
              </a:defRPr>
            </a:lvl1pPr>
          </a:lstStyle>
          <a:p>
            <a:pPr defTabSz="851176"/>
            <a:fld id="{82DA5CD0-CDDD-4779-95C1-AA8395A162E7}" type="slidenum">
              <a:rPr lang="zh-CN" altLang="en-US" smtClean="0">
                <a:solidFill>
                  <a:prstClr val="black">
                    <a:tint val="75000"/>
                  </a:prstClr>
                </a:solidFill>
              </a:rPr>
              <a:pPr defTabSz="851176"/>
              <a:t>‹#›</a:t>
            </a:fld>
            <a:endParaRPr lang="zh-CN" altLang="en-US">
              <a:solidFill>
                <a:prstClr val="black">
                  <a:tint val="75000"/>
                </a:prstClr>
              </a:solidFill>
            </a:endParaRPr>
          </a:p>
        </p:txBody>
      </p:sp>
    </p:spTree>
    <p:extLst>
      <p:ext uri="{BB962C8B-B14F-4D97-AF65-F5344CB8AC3E}">
        <p14:creationId xmlns:p14="http://schemas.microsoft.com/office/powerpoint/2010/main" val="378008481"/>
      </p:ext>
    </p:extLst>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Lst>
  <p:txStyles>
    <p:titleStyle>
      <a:lvl1pPr algn="ctr" defTabSz="851176" rtl="0" eaLnBrk="1" latinLnBrk="0" hangingPunct="1">
        <a:spcBef>
          <a:spcPct val="0"/>
        </a:spcBef>
        <a:buNone/>
        <a:defRPr sz="4500" kern="1200">
          <a:solidFill>
            <a:schemeClr val="tx1"/>
          </a:solidFill>
          <a:latin typeface="+mj-lt"/>
          <a:ea typeface="+mj-ea"/>
          <a:cs typeface="+mj-cs"/>
        </a:defRPr>
      </a:lvl1pPr>
    </p:titleStyle>
    <p:bodyStyle>
      <a:lvl1pPr marL="319199" indent="-319199" algn="l" defTabSz="8511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691592" indent="-265998" algn="l" defTabSz="8511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63978" indent="-212793" algn="l" defTabSz="8511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489566"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915153"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340732"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766308"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191912"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617496" indent="-212793" algn="l" defTabSz="8511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51176" rtl="0" eaLnBrk="1" latinLnBrk="0" hangingPunct="1">
        <a:defRPr sz="1800" kern="1200">
          <a:solidFill>
            <a:schemeClr val="tx1"/>
          </a:solidFill>
          <a:latin typeface="+mn-lt"/>
          <a:ea typeface="+mn-ea"/>
          <a:cs typeface="+mn-cs"/>
        </a:defRPr>
      </a:lvl1pPr>
      <a:lvl2pPr marL="425577" algn="l" defTabSz="851176" rtl="0" eaLnBrk="1" latinLnBrk="0" hangingPunct="1">
        <a:defRPr sz="1800" kern="1200">
          <a:solidFill>
            <a:schemeClr val="tx1"/>
          </a:solidFill>
          <a:latin typeface="+mn-lt"/>
          <a:ea typeface="+mn-ea"/>
          <a:cs typeface="+mn-cs"/>
        </a:defRPr>
      </a:lvl2pPr>
      <a:lvl3pPr marL="851176" algn="l" defTabSz="851176" rtl="0" eaLnBrk="1" latinLnBrk="0" hangingPunct="1">
        <a:defRPr sz="1800" kern="1200">
          <a:solidFill>
            <a:schemeClr val="tx1"/>
          </a:solidFill>
          <a:latin typeface="+mn-lt"/>
          <a:ea typeface="+mn-ea"/>
          <a:cs typeface="+mn-cs"/>
        </a:defRPr>
      </a:lvl3pPr>
      <a:lvl4pPr marL="1276771" algn="l" defTabSz="851176" rtl="0" eaLnBrk="1" latinLnBrk="0" hangingPunct="1">
        <a:defRPr sz="1800" kern="1200">
          <a:solidFill>
            <a:schemeClr val="tx1"/>
          </a:solidFill>
          <a:latin typeface="+mn-lt"/>
          <a:ea typeface="+mn-ea"/>
          <a:cs typeface="+mn-cs"/>
        </a:defRPr>
      </a:lvl4pPr>
      <a:lvl5pPr marL="1702346" algn="l" defTabSz="851176" rtl="0" eaLnBrk="1" latinLnBrk="0" hangingPunct="1">
        <a:defRPr sz="1800" kern="1200">
          <a:solidFill>
            <a:schemeClr val="tx1"/>
          </a:solidFill>
          <a:latin typeface="+mn-lt"/>
          <a:ea typeface="+mn-ea"/>
          <a:cs typeface="+mn-cs"/>
        </a:defRPr>
      </a:lvl5pPr>
      <a:lvl6pPr marL="2127951" algn="l" defTabSz="851176" rtl="0" eaLnBrk="1" latinLnBrk="0" hangingPunct="1">
        <a:defRPr sz="1800" kern="1200">
          <a:solidFill>
            <a:schemeClr val="tx1"/>
          </a:solidFill>
          <a:latin typeface="+mn-lt"/>
          <a:ea typeface="+mn-ea"/>
          <a:cs typeface="+mn-cs"/>
        </a:defRPr>
      </a:lvl6pPr>
      <a:lvl7pPr marL="2553530" algn="l" defTabSz="851176" rtl="0" eaLnBrk="1" latinLnBrk="0" hangingPunct="1">
        <a:defRPr sz="1800" kern="1200">
          <a:solidFill>
            <a:schemeClr val="tx1"/>
          </a:solidFill>
          <a:latin typeface="+mn-lt"/>
          <a:ea typeface="+mn-ea"/>
          <a:cs typeface="+mn-cs"/>
        </a:defRPr>
      </a:lvl7pPr>
      <a:lvl8pPr marL="2979110" algn="l" defTabSz="851176" rtl="0" eaLnBrk="1" latinLnBrk="0" hangingPunct="1">
        <a:defRPr sz="1800" kern="1200">
          <a:solidFill>
            <a:schemeClr val="tx1"/>
          </a:solidFill>
          <a:latin typeface="+mn-lt"/>
          <a:ea typeface="+mn-ea"/>
          <a:cs typeface="+mn-cs"/>
        </a:defRPr>
      </a:lvl8pPr>
      <a:lvl9pPr marL="3404729" algn="l" defTabSz="851176"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833" y="1086282"/>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7194858"/>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Lst>
  <p:transition>
    <p:fade/>
  </p:transition>
  <p:hf sldNum="0" hdr="0" dt="0"/>
  <p:txStyles>
    <p:titleStyle>
      <a:lvl1pPr algn="l" defTabSz="689621"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61016" indent="-261016" algn="l" defTabSz="689621"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5326" indent="-214321" algn="l" defTabSz="689621" rtl="0" eaLnBrk="1" latinLnBrk="0" hangingPunct="1">
        <a:lnSpc>
          <a:spcPct val="90000"/>
        </a:lnSpc>
        <a:spcBef>
          <a:spcPct val="20000"/>
        </a:spcBef>
        <a:buSzPct val="90000"/>
        <a:buFont typeface="Arial" pitchFamily="34" charset="0"/>
        <a:buChar char="•"/>
        <a:tabLst>
          <a:tab pos="475326"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9651" indent="-214321" algn="l" defTabSz="689621"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8288" indent="-168824" algn="l" defTabSz="689621" rtl="0" eaLnBrk="1" latinLnBrk="0" hangingPunct="1">
        <a:lnSpc>
          <a:spcPct val="90000"/>
        </a:lnSpc>
        <a:spcBef>
          <a:spcPct val="20000"/>
        </a:spcBef>
        <a:buSzPct val="90000"/>
        <a:buFont typeface="Arial" pitchFamily="34" charset="0"/>
        <a:buChar char="•"/>
        <a:tabLst>
          <a:tab pos="68965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91895" indent="-173612" algn="l" defTabSz="689621"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96464" indent="-172408" algn="l" defTabSz="68962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41270" indent="-172408" algn="l" defTabSz="68962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86086" indent="-172408" algn="l" defTabSz="68962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30896" indent="-172408" algn="l" defTabSz="68962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9621" rtl="0" eaLnBrk="1" latinLnBrk="0" hangingPunct="1">
        <a:defRPr sz="1400" kern="1200">
          <a:solidFill>
            <a:schemeClr val="tx1"/>
          </a:solidFill>
          <a:latin typeface="+mn-lt"/>
          <a:ea typeface="+mn-ea"/>
          <a:cs typeface="+mn-cs"/>
        </a:defRPr>
      </a:lvl1pPr>
      <a:lvl2pPr marL="344813" algn="l" defTabSz="689621" rtl="0" eaLnBrk="1" latinLnBrk="0" hangingPunct="1">
        <a:defRPr sz="1400" kern="1200">
          <a:solidFill>
            <a:schemeClr val="tx1"/>
          </a:solidFill>
          <a:latin typeface="+mn-lt"/>
          <a:ea typeface="+mn-ea"/>
          <a:cs typeface="+mn-cs"/>
        </a:defRPr>
      </a:lvl2pPr>
      <a:lvl3pPr marL="689621" algn="l" defTabSz="689621" rtl="0" eaLnBrk="1" latinLnBrk="0" hangingPunct="1">
        <a:defRPr sz="1400" kern="1200">
          <a:solidFill>
            <a:schemeClr val="tx1"/>
          </a:solidFill>
          <a:latin typeface="+mn-lt"/>
          <a:ea typeface="+mn-ea"/>
          <a:cs typeface="+mn-cs"/>
        </a:defRPr>
      </a:lvl3pPr>
      <a:lvl4pPr marL="1034436" algn="l" defTabSz="689621" rtl="0" eaLnBrk="1" latinLnBrk="0" hangingPunct="1">
        <a:defRPr sz="1400" kern="1200">
          <a:solidFill>
            <a:schemeClr val="tx1"/>
          </a:solidFill>
          <a:latin typeface="+mn-lt"/>
          <a:ea typeface="+mn-ea"/>
          <a:cs typeface="+mn-cs"/>
        </a:defRPr>
      </a:lvl4pPr>
      <a:lvl5pPr marL="1379243" algn="l" defTabSz="689621" rtl="0" eaLnBrk="1" latinLnBrk="0" hangingPunct="1">
        <a:defRPr sz="1400" kern="1200">
          <a:solidFill>
            <a:schemeClr val="tx1"/>
          </a:solidFill>
          <a:latin typeface="+mn-lt"/>
          <a:ea typeface="+mn-ea"/>
          <a:cs typeface="+mn-cs"/>
        </a:defRPr>
      </a:lvl5pPr>
      <a:lvl6pPr marL="1724056" algn="l" defTabSz="689621" rtl="0" eaLnBrk="1" latinLnBrk="0" hangingPunct="1">
        <a:defRPr sz="1400" kern="1200">
          <a:solidFill>
            <a:schemeClr val="tx1"/>
          </a:solidFill>
          <a:latin typeface="+mn-lt"/>
          <a:ea typeface="+mn-ea"/>
          <a:cs typeface="+mn-cs"/>
        </a:defRPr>
      </a:lvl6pPr>
      <a:lvl7pPr marL="2068866" algn="l" defTabSz="689621" rtl="0" eaLnBrk="1" latinLnBrk="0" hangingPunct="1">
        <a:defRPr sz="1400" kern="1200">
          <a:solidFill>
            <a:schemeClr val="tx1"/>
          </a:solidFill>
          <a:latin typeface="+mn-lt"/>
          <a:ea typeface="+mn-ea"/>
          <a:cs typeface="+mn-cs"/>
        </a:defRPr>
      </a:lvl7pPr>
      <a:lvl8pPr marL="2413679" algn="l" defTabSz="689621" rtl="0" eaLnBrk="1" latinLnBrk="0" hangingPunct="1">
        <a:defRPr sz="1400" kern="1200">
          <a:solidFill>
            <a:schemeClr val="tx1"/>
          </a:solidFill>
          <a:latin typeface="+mn-lt"/>
          <a:ea typeface="+mn-ea"/>
          <a:cs typeface="+mn-cs"/>
        </a:defRPr>
      </a:lvl8pPr>
      <a:lvl9pPr marL="2758489" algn="l" defTabSz="689621" rtl="0" eaLnBrk="1" latinLnBrk="0" hangingPunct="1">
        <a:defRPr sz="14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699" y="171507"/>
            <a:ext cx="8562872" cy="5816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98759" y="1086209"/>
            <a:ext cx="8562871" cy="150087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5889988"/>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Lst>
  <p:transition>
    <p:fade/>
  </p:transition>
  <p:hf sldNum="0" hdr="0" dt="0"/>
  <p:txStyles>
    <p:titleStyle>
      <a:lvl1pPr algn="l" defTabSz="696328" rtl="0" eaLnBrk="1" latinLnBrk="0" hangingPunct="1">
        <a:lnSpc>
          <a:spcPct val="90000"/>
        </a:lnSpc>
        <a:spcBef>
          <a:spcPct val="0"/>
        </a:spcBef>
        <a:buNone/>
        <a:defRPr lang="en-US" sz="4200" b="0" kern="1200" cap="none" spc="-7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63552" indent="-263552" algn="l" defTabSz="696328"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9955" indent="-216403" algn="l" defTabSz="696328" rtl="0" eaLnBrk="1" latinLnBrk="0" hangingPunct="1">
        <a:lnSpc>
          <a:spcPct val="90000"/>
        </a:lnSpc>
        <a:spcBef>
          <a:spcPct val="20000"/>
        </a:spcBef>
        <a:buSzPct val="90000"/>
        <a:buFont typeface="Arial" pitchFamily="34" charset="0"/>
        <a:buChar char="•"/>
        <a:tabLst>
          <a:tab pos="479955"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96356" indent="-216403" algn="l" defTabSz="696328"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29162" indent="-170463" algn="l" defTabSz="696328" rtl="0" eaLnBrk="1" latinLnBrk="0" hangingPunct="1">
        <a:lnSpc>
          <a:spcPct val="90000"/>
        </a:lnSpc>
        <a:spcBef>
          <a:spcPct val="20000"/>
        </a:spcBef>
        <a:buSzPct val="90000"/>
        <a:buFont typeface="Arial" pitchFamily="34" charset="0"/>
        <a:buChar char="•"/>
        <a:tabLst>
          <a:tab pos="696356"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304460" indent="-175299" algn="l" defTabSz="696328"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914905" indent="-174082" algn="l" defTabSz="69632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63068" indent="-174082" algn="l" defTabSz="69632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11233" indent="-174082" algn="l" defTabSz="69632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59397" indent="-174082" algn="l" defTabSz="69632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6328" rtl="0" eaLnBrk="1" latinLnBrk="0" hangingPunct="1">
        <a:defRPr sz="1400" kern="1200">
          <a:solidFill>
            <a:schemeClr val="tx1"/>
          </a:solidFill>
          <a:latin typeface="+mn-lt"/>
          <a:ea typeface="+mn-ea"/>
          <a:cs typeface="+mn-cs"/>
        </a:defRPr>
      </a:lvl1pPr>
      <a:lvl2pPr marL="348165" algn="l" defTabSz="696328" rtl="0" eaLnBrk="1" latinLnBrk="0" hangingPunct="1">
        <a:defRPr sz="1400" kern="1200">
          <a:solidFill>
            <a:schemeClr val="tx1"/>
          </a:solidFill>
          <a:latin typeface="+mn-lt"/>
          <a:ea typeface="+mn-ea"/>
          <a:cs typeface="+mn-cs"/>
        </a:defRPr>
      </a:lvl2pPr>
      <a:lvl3pPr marL="696328" algn="l" defTabSz="696328" rtl="0" eaLnBrk="1" latinLnBrk="0" hangingPunct="1">
        <a:defRPr sz="1400" kern="1200">
          <a:solidFill>
            <a:schemeClr val="tx1"/>
          </a:solidFill>
          <a:latin typeface="+mn-lt"/>
          <a:ea typeface="+mn-ea"/>
          <a:cs typeface="+mn-cs"/>
        </a:defRPr>
      </a:lvl3pPr>
      <a:lvl4pPr marL="1044493" algn="l" defTabSz="696328" rtl="0" eaLnBrk="1" latinLnBrk="0" hangingPunct="1">
        <a:defRPr sz="1400" kern="1200">
          <a:solidFill>
            <a:schemeClr val="tx1"/>
          </a:solidFill>
          <a:latin typeface="+mn-lt"/>
          <a:ea typeface="+mn-ea"/>
          <a:cs typeface="+mn-cs"/>
        </a:defRPr>
      </a:lvl4pPr>
      <a:lvl5pPr marL="1392658" algn="l" defTabSz="696328" rtl="0" eaLnBrk="1" latinLnBrk="0" hangingPunct="1">
        <a:defRPr sz="1400" kern="1200">
          <a:solidFill>
            <a:schemeClr val="tx1"/>
          </a:solidFill>
          <a:latin typeface="+mn-lt"/>
          <a:ea typeface="+mn-ea"/>
          <a:cs typeface="+mn-cs"/>
        </a:defRPr>
      </a:lvl5pPr>
      <a:lvl6pPr marL="1740821" algn="l" defTabSz="696328" rtl="0" eaLnBrk="1" latinLnBrk="0" hangingPunct="1">
        <a:defRPr sz="1400" kern="1200">
          <a:solidFill>
            <a:schemeClr val="tx1"/>
          </a:solidFill>
          <a:latin typeface="+mn-lt"/>
          <a:ea typeface="+mn-ea"/>
          <a:cs typeface="+mn-cs"/>
        </a:defRPr>
      </a:lvl6pPr>
      <a:lvl7pPr marL="2088986" algn="l" defTabSz="696328" rtl="0" eaLnBrk="1" latinLnBrk="0" hangingPunct="1">
        <a:defRPr sz="1400" kern="1200">
          <a:solidFill>
            <a:schemeClr val="tx1"/>
          </a:solidFill>
          <a:latin typeface="+mn-lt"/>
          <a:ea typeface="+mn-ea"/>
          <a:cs typeface="+mn-cs"/>
        </a:defRPr>
      </a:lvl7pPr>
      <a:lvl8pPr marL="2437150" algn="l" defTabSz="696328" rtl="0" eaLnBrk="1" latinLnBrk="0" hangingPunct="1">
        <a:defRPr sz="1400" kern="1200">
          <a:solidFill>
            <a:schemeClr val="tx1"/>
          </a:solidFill>
          <a:latin typeface="+mn-lt"/>
          <a:ea typeface="+mn-ea"/>
          <a:cs typeface="+mn-cs"/>
        </a:defRPr>
      </a:lvl8pPr>
      <a:lvl9pPr marL="2785314" algn="l" defTabSz="6963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538" y="173359"/>
            <a:ext cx="8562871"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00008" y="1086201"/>
            <a:ext cx="8562871" cy="148040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192813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ransition>
    <p:fade/>
  </p:transition>
  <p:hf sldNum="0" hdr="0" dt="0"/>
  <p:txStyles>
    <p:titleStyle>
      <a:lvl1pPr algn="l" defTabSz="586934" rtl="0" eaLnBrk="1" latinLnBrk="0" hangingPunct="1">
        <a:lnSpc>
          <a:spcPct val="90000"/>
        </a:lnSpc>
        <a:spcBef>
          <a:spcPct val="0"/>
        </a:spcBef>
        <a:buNone/>
        <a:defRPr lang="en-US" sz="4000" b="0" kern="1200" cap="none" spc="-74"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22157" indent="-222157" algn="l" defTabSz="586934" rtl="0" eaLnBrk="1" latinLnBrk="0" hangingPunct="1">
        <a:lnSpc>
          <a:spcPct val="90000"/>
        </a:lnSpc>
        <a:spcBef>
          <a:spcPct val="20000"/>
        </a:spcBef>
        <a:buSzPct val="90000"/>
        <a:buFont typeface="Arial" pitchFamily="34" charset="0"/>
        <a:buChar char="•"/>
        <a:defRPr sz="2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04527" indent="-182390" algn="l" defTabSz="586934" rtl="0" eaLnBrk="1" latinLnBrk="0" hangingPunct="1">
        <a:lnSpc>
          <a:spcPct val="90000"/>
        </a:lnSpc>
        <a:spcBef>
          <a:spcPct val="20000"/>
        </a:spcBef>
        <a:buSzPct val="90000"/>
        <a:buFont typeface="Arial" pitchFamily="34" charset="0"/>
        <a:buChar char="•"/>
        <a:tabLst>
          <a:tab pos="404527"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586949" indent="-182390" algn="l" defTabSz="58693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951775" indent="-143675" algn="l" defTabSz="586934" rtl="0" eaLnBrk="1" latinLnBrk="0" hangingPunct="1">
        <a:lnSpc>
          <a:spcPct val="90000"/>
        </a:lnSpc>
        <a:spcBef>
          <a:spcPct val="20000"/>
        </a:spcBef>
        <a:buSzPct val="90000"/>
        <a:buFont typeface="Arial" pitchFamily="34" charset="0"/>
        <a:buChar char="•"/>
        <a:tabLst>
          <a:tab pos="586949" algn="l"/>
        </a:tabLst>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099506" indent="-147728" algn="l" defTabSz="586934" rtl="0" eaLnBrk="1" latinLnBrk="0" hangingPunct="1">
        <a:lnSpc>
          <a:spcPct val="90000"/>
        </a:lnSpc>
        <a:spcBef>
          <a:spcPct val="20000"/>
        </a:spcBef>
        <a:buSzPct val="90000"/>
        <a:buFont typeface="Arial" pitchFamily="34" charset="0"/>
        <a:buChar char="•"/>
        <a:defRPr sz="1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614034" indent="-146732" algn="l" defTabSz="58693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1907496" indent="-146732" algn="l" defTabSz="58693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200963" indent="-146732" algn="l" defTabSz="58693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494449" indent="-146732" algn="l" defTabSz="58693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586934" rtl="0" eaLnBrk="1" latinLnBrk="0" hangingPunct="1">
        <a:defRPr sz="1400" kern="1200">
          <a:solidFill>
            <a:schemeClr val="tx1"/>
          </a:solidFill>
          <a:latin typeface="+mn-lt"/>
          <a:ea typeface="+mn-ea"/>
          <a:cs typeface="+mn-cs"/>
        </a:defRPr>
      </a:lvl1pPr>
      <a:lvl2pPr marL="293454" algn="l" defTabSz="586934" rtl="0" eaLnBrk="1" latinLnBrk="0" hangingPunct="1">
        <a:defRPr sz="1400" kern="1200">
          <a:solidFill>
            <a:schemeClr val="tx1"/>
          </a:solidFill>
          <a:latin typeface="+mn-lt"/>
          <a:ea typeface="+mn-ea"/>
          <a:cs typeface="+mn-cs"/>
        </a:defRPr>
      </a:lvl2pPr>
      <a:lvl3pPr marL="586934" algn="l" defTabSz="586934" rtl="0" eaLnBrk="1" latinLnBrk="0" hangingPunct="1">
        <a:defRPr sz="1400" kern="1200">
          <a:solidFill>
            <a:schemeClr val="tx1"/>
          </a:solidFill>
          <a:latin typeface="+mn-lt"/>
          <a:ea typeface="+mn-ea"/>
          <a:cs typeface="+mn-cs"/>
        </a:defRPr>
      </a:lvl3pPr>
      <a:lvl4pPr marL="880388" algn="l" defTabSz="586934" rtl="0" eaLnBrk="1" latinLnBrk="0" hangingPunct="1">
        <a:defRPr sz="1400" kern="1200">
          <a:solidFill>
            <a:schemeClr val="tx1"/>
          </a:solidFill>
          <a:latin typeface="+mn-lt"/>
          <a:ea typeface="+mn-ea"/>
          <a:cs typeface="+mn-cs"/>
        </a:defRPr>
      </a:lvl4pPr>
      <a:lvl5pPr marL="1173836" algn="l" defTabSz="586934" rtl="0" eaLnBrk="1" latinLnBrk="0" hangingPunct="1">
        <a:defRPr sz="1400" kern="1200">
          <a:solidFill>
            <a:schemeClr val="tx1"/>
          </a:solidFill>
          <a:latin typeface="+mn-lt"/>
          <a:ea typeface="+mn-ea"/>
          <a:cs typeface="+mn-cs"/>
        </a:defRPr>
      </a:lvl5pPr>
      <a:lvl6pPr marL="1467336" algn="l" defTabSz="586934" rtl="0" eaLnBrk="1" latinLnBrk="0" hangingPunct="1">
        <a:defRPr sz="1400" kern="1200">
          <a:solidFill>
            <a:schemeClr val="tx1"/>
          </a:solidFill>
          <a:latin typeface="+mn-lt"/>
          <a:ea typeface="+mn-ea"/>
          <a:cs typeface="+mn-cs"/>
        </a:defRPr>
      </a:lvl6pPr>
      <a:lvl7pPr marL="1760766" algn="l" defTabSz="586934" rtl="0" eaLnBrk="1" latinLnBrk="0" hangingPunct="1">
        <a:defRPr sz="1400" kern="1200">
          <a:solidFill>
            <a:schemeClr val="tx1"/>
          </a:solidFill>
          <a:latin typeface="+mn-lt"/>
          <a:ea typeface="+mn-ea"/>
          <a:cs typeface="+mn-cs"/>
        </a:defRPr>
      </a:lvl7pPr>
      <a:lvl8pPr marL="2054232" algn="l" defTabSz="586934" rtl="0" eaLnBrk="1" latinLnBrk="0" hangingPunct="1">
        <a:defRPr sz="1400" kern="1200">
          <a:solidFill>
            <a:schemeClr val="tx1"/>
          </a:solidFill>
          <a:latin typeface="+mn-lt"/>
          <a:ea typeface="+mn-ea"/>
          <a:cs typeface="+mn-cs"/>
        </a:defRPr>
      </a:lvl8pPr>
      <a:lvl9pPr marL="2347698" algn="l" defTabSz="58693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2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0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04.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0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6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6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0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2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9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5.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3.xml"/><Relationship Id="rId1" Type="http://schemas.openxmlformats.org/officeDocument/2006/relationships/slideLayout" Target="../slideLayouts/slideLayout32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25.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4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13.xml"/></Relationships>
</file>

<file path=ppt/slides/_rels/slide37.xml.rels><?xml version="1.0" encoding="UTF-8" standalone="yes"?>
<Relationships xmlns="http://schemas.openxmlformats.org/package/2006/relationships"><Relationship Id="rId3" Type="http://schemas.openxmlformats.org/officeDocument/2006/relationships/hyperlink" Target="&#31532;&#21313;&#19968;&#23626;&#20840;&#22269;&#20013;&#23567;&#23398;&#20449;&#24687;&#25216;&#26415;&#21019;&#26032;&#19982;&#23454;&#36341;&#27963;&#21160;&#32593;&#32476;&#25945;&#30740;&#22242;&#38431;&#31454;&#36187;&#33258;&#20027;&#23398;&#20064;&#20219;&#21153;&#21333;&#35774;&#35745;&#27169;&#29256;.docx" TargetMode="External"/><Relationship Id="rId2" Type="http://schemas.openxmlformats.org/officeDocument/2006/relationships/notesSlide" Target="../notesSlides/notesSlide25.xml"/><Relationship Id="rId1" Type="http://schemas.openxmlformats.org/officeDocument/2006/relationships/slideLayout" Target="../slideLayouts/slideLayout420.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6.xml"/><Relationship Id="rId1" Type="http://schemas.openxmlformats.org/officeDocument/2006/relationships/slideLayout" Target="../slideLayouts/slideLayout476.xml"/><Relationship Id="rId5" Type="http://schemas.openxmlformats.org/officeDocument/2006/relationships/image" Target="../media/image32.jp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33521;&#35821;-&#23567;&#23398;.mp4" TargetMode="External"/><Relationship Id="rId1" Type="http://schemas.openxmlformats.org/officeDocument/2006/relationships/slideLayout" Target="../slideLayouts/slideLayout41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23567;&#23398;&#25968;&#23398;.avi" TargetMode="External"/><Relationship Id="rId1" Type="http://schemas.openxmlformats.org/officeDocument/2006/relationships/slideLayout" Target="../slideLayouts/slideLayout413.xml"/><Relationship Id="rId5" Type="http://schemas.openxmlformats.org/officeDocument/2006/relationships/image" Target="../media/image35.png"/><Relationship Id="rId4" Type="http://schemas.openxmlformats.org/officeDocument/2006/relationships/hyperlink" Target="http://weipan.ttexx.com/View/weike.aspx?uuid=45cd51e5-1f5c-4601-bdbf-fc19f13289f6"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24773;&#26223;&#20132;&#38469;&#19982;&#20013;&#32771;%5b2013-04-01%5d&#24352;&#24215;&#24405;&#20687;+PPT.mpg" TargetMode="External"/><Relationship Id="rId1" Type="http://schemas.openxmlformats.org/officeDocument/2006/relationships/slideLayout" Target="../slideLayouts/slideLayout413.xml"/></Relationships>
</file>

<file path=ppt/slides/_rels/slide43.xml.rels><?xml version="1.0" encoding="UTF-8" standalone="yes"?>
<Relationships xmlns="http://schemas.openxmlformats.org/package/2006/relationships"><Relationship Id="rId3" Type="http://schemas.openxmlformats.org/officeDocument/2006/relationships/hyperlink" Target="&#24494;&#35838;_&#25163;&#26426;+&#32440;&#31508;_&#12298;&#23398;&#20064;&#26597;&#23383;&#20856;&#12299;&#65288;&#21016;&#24935;&#12289;&#38472;&#20070;&#24935;&#12289;&#24352;&#26195;&#29618;&#65289;.mp4" TargetMode="External"/><Relationship Id="rId2" Type="http://schemas.openxmlformats.org/officeDocument/2006/relationships/notesSlide" Target="../notesSlides/notesSlide27.xml"/><Relationship Id="rId1" Type="http://schemas.openxmlformats.org/officeDocument/2006/relationships/slideLayout" Target="../slideLayouts/slideLayout413.xml"/><Relationship Id="rId5" Type="http://schemas.openxmlformats.org/officeDocument/2006/relationships/hyperlink" Target="file:///E:\1.1&#20108;&#32447;&#25991;&#26723;\13&#24180;\&#32763;&#36716;&#35838;&#22530;&#21644;&#24494;&#35838;&#31243;\&#27946;&#36234;&#21457;&#26469;&#30340;&#24494;&#35838;&#31243;\20130829&#26012;&#22616;&#23398;&#26657;4&#20010;&#24494;&#35838;&#31243;&#35270;&#39057;\VID20130829155104.mp4" TargetMode="Externa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29616;&#22330;&#24405;&#21046;&#32032;&#26448;.pptx" TargetMode="External"/><Relationship Id="rId1" Type="http://schemas.openxmlformats.org/officeDocument/2006/relationships/slideLayout" Target="../slideLayouts/slideLayout4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8.xml"/><Relationship Id="rId1" Type="http://schemas.openxmlformats.org/officeDocument/2006/relationships/slideLayout" Target="../slideLayouts/slideLayout476.xml"/><Relationship Id="rId5" Type="http://schemas.openxmlformats.org/officeDocument/2006/relationships/image" Target="../media/image39.jp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9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32763;&#36716;&#35838;&#22530;&#30340;&#25925;&#20107;.pps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20160;&#20040;&#26159;&#32763;&#36716;&#24335;&#35838;&#22530;&#65311;%20&#26631;&#28165;.flv"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9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3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8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hyperlink" Target="&#24494;&#35838;&#31243;&#21464;&#38761;&#20449;&#24687;&#21270;&#25945;&#23398;&#35270;&#39057;130802.wm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30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7.xml"/></Relationships>
</file>

<file path=ppt/slides/_rels/slide6.xml.rels><?xml version="1.0" encoding="UTF-8" standalone="yes"?>
<Relationships xmlns="http://schemas.openxmlformats.org/package/2006/relationships"><Relationship Id="rId3" Type="http://schemas.openxmlformats.org/officeDocument/2006/relationships/hyperlink" Target="&#21487;&#27735;&#23398;&#38498;5M.flv" TargetMode="External"/><Relationship Id="rId2" Type="http://schemas.openxmlformats.org/officeDocument/2006/relationships/notesSlide" Target="../notesSlides/notesSlide4.xml"/><Relationship Id="rId1" Type="http://schemas.openxmlformats.org/officeDocument/2006/relationships/slideLayout" Target="../slideLayouts/slideLayout504.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0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21.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9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27.xml"/><Relationship Id="rId6" Type="http://schemas.openxmlformats.org/officeDocument/2006/relationships/hyperlink" Target="&#33258;&#20027;&#23398;&#20064;&#20219;&#21153;&#21333;&#35774;&#35745;&#27169;&#29256;20130720.docx"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54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07.xml"/></Relationships>
</file>

<file path=ppt/slides/_rels/slide6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04.xml"/></Relationships>
</file>

<file path=ppt/slides/_rels/slide6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6.xml"/><Relationship Id="rId1" Type="http://schemas.openxmlformats.org/officeDocument/2006/relationships/slideLayout" Target="../slideLayouts/slideLayout504.xml"/><Relationship Id="rId4" Type="http://schemas.openxmlformats.org/officeDocument/2006/relationships/image" Target="../media/image53.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6.jpeg"/><Relationship Id="rId2" Type="http://schemas.openxmlformats.org/officeDocument/2006/relationships/slideLayout" Target="../slideLayouts/slideLayout580.xml"/><Relationship Id="rId1" Type="http://schemas.openxmlformats.org/officeDocument/2006/relationships/tags" Target="../tags/tag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hyperlink" Target="&#29790;&#22763;&#22902;&#37226;&#24335;&#30340;&#38388;&#38553;.wmv" TargetMode="External"/></Relationships>
</file>

<file path=ppt/slides/_rels/slide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325.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58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69.xml"/></Relationships>
</file>

<file path=ppt/slides/_rels/slide7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50.xml"/><Relationship Id="rId1" Type="http://schemas.openxmlformats.org/officeDocument/2006/relationships/slideLayout" Target="../slideLayouts/slideLayout358.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38.xml"/></Relationships>
</file>

<file path=ppt/slides/_rels/slide8.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xml"/><Relationship Id="rId1" Type="http://schemas.openxmlformats.org/officeDocument/2006/relationships/slideLayout" Target="../slideLayouts/slideLayout504.xml"/></Relationships>
</file>

<file path=ppt/slides/_rels/slide9.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xml"/><Relationship Id="rId1" Type="http://schemas.openxmlformats.org/officeDocument/2006/relationships/slideLayout" Target="../slideLayouts/slideLayout52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2568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Freeform 6"/>
          <p:cNvSpPr>
            <a:spLocks/>
          </p:cNvSpPr>
          <p:nvPr/>
        </p:nvSpPr>
        <p:spPr bwMode="gray">
          <a:xfrm rot="16200000">
            <a:off x="6035551" y="2752692"/>
            <a:ext cx="357330" cy="1636635"/>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8871" tIns="44433" rIns="88871" bIns="44433" anchor="ctr"/>
          <a:lstStyle/>
          <a:p>
            <a:pPr defTabSz="888687">
              <a:defRPr/>
            </a:pPr>
            <a:endParaRPr lang="zh-CN" altLang="en-US" kern="0">
              <a:solidFill>
                <a:srgbClr val="FFFFFF"/>
              </a:solidFill>
              <a:ea typeface="微软雅黑" pitchFamily="34" charset="-122"/>
              <a:cs typeface="Arial" charset="0"/>
            </a:endParaRPr>
          </a:p>
        </p:txBody>
      </p:sp>
      <p:sp>
        <p:nvSpPr>
          <p:cNvPr id="16" name="Freeform 10"/>
          <p:cNvSpPr>
            <a:spLocks/>
          </p:cNvSpPr>
          <p:nvPr/>
        </p:nvSpPr>
        <p:spPr bwMode="gray">
          <a:xfrm rot="5400000" flipH="1">
            <a:off x="2948604" y="2729126"/>
            <a:ext cx="357330" cy="1683767"/>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8871" tIns="44433" rIns="88871" bIns="44433" anchor="ctr"/>
          <a:lstStyle/>
          <a:p>
            <a:pPr defTabSz="888687">
              <a:defRPr/>
            </a:pPr>
            <a:endParaRPr lang="zh-CN" altLang="en-US" kern="0">
              <a:solidFill>
                <a:srgbClr val="FFFFFF"/>
              </a:solidFill>
              <a:ea typeface="微软雅黑" pitchFamily="34" charset="-122"/>
              <a:cs typeface="Arial" charset="0"/>
            </a:endParaRPr>
          </a:p>
        </p:txBody>
      </p:sp>
      <p:grpSp>
        <p:nvGrpSpPr>
          <p:cNvPr id="18" name="Group 12"/>
          <p:cNvGrpSpPr>
            <a:grpSpLocks/>
          </p:cNvGrpSpPr>
          <p:nvPr/>
        </p:nvGrpSpPr>
        <p:grpSpPr bwMode="auto">
          <a:xfrm>
            <a:off x="3753514" y="2749335"/>
            <a:ext cx="1700020" cy="1612898"/>
            <a:chOff x="2457" y="2000"/>
            <a:chExt cx="901" cy="888"/>
          </a:xfrm>
        </p:grpSpPr>
        <p:pic>
          <p:nvPicPr>
            <p:cNvPr id="19" name="Picture 13"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4"/>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21" name="Freeform 15"/>
            <p:cNvSpPr>
              <a:spLocks/>
            </p:cNvSpPr>
            <p:nvPr/>
          </p:nvSpPr>
          <p:spPr bwMode="ltGray">
            <a:xfrm>
              <a:off x="2550" y="2018"/>
              <a:ext cx="703" cy="308"/>
            </a:xfrm>
            <a:custGeom>
              <a:avLst/>
              <a:gdLst>
                <a:gd name="T0" fmla="*/ 368 w 1321"/>
                <a:gd name="T1" fmla="*/ 75 h 712"/>
                <a:gd name="T2" fmla="*/ 373 w 1321"/>
                <a:gd name="T3" fmla="*/ 83 h 712"/>
                <a:gd name="T4" fmla="*/ 374 w 1321"/>
                <a:gd name="T5" fmla="*/ 90 h 712"/>
                <a:gd name="T6" fmla="*/ 373 w 1321"/>
                <a:gd name="T7" fmla="*/ 96 h 712"/>
                <a:gd name="T8" fmla="*/ 368 w 1321"/>
                <a:gd name="T9" fmla="*/ 103 h 712"/>
                <a:gd name="T10" fmla="*/ 360 w 1321"/>
                <a:gd name="T11" fmla="*/ 108 h 712"/>
                <a:gd name="T12" fmla="*/ 351 w 1321"/>
                <a:gd name="T13" fmla="*/ 113 h 712"/>
                <a:gd name="T14" fmla="*/ 338 w 1321"/>
                <a:gd name="T15" fmla="*/ 118 h 712"/>
                <a:gd name="T16" fmla="*/ 325 w 1321"/>
                <a:gd name="T17" fmla="*/ 122 h 712"/>
                <a:gd name="T18" fmla="*/ 309 w 1321"/>
                <a:gd name="T19" fmla="*/ 125 h 712"/>
                <a:gd name="T20" fmla="*/ 292 w 1321"/>
                <a:gd name="T21" fmla="*/ 128 h 712"/>
                <a:gd name="T22" fmla="*/ 274 w 1321"/>
                <a:gd name="T23" fmla="*/ 130 h 712"/>
                <a:gd name="T24" fmla="*/ 254 w 1321"/>
                <a:gd name="T25" fmla="*/ 132 h 712"/>
                <a:gd name="T26" fmla="*/ 234 w 1321"/>
                <a:gd name="T27" fmla="*/ 133 h 712"/>
                <a:gd name="T28" fmla="*/ 225 w 1321"/>
                <a:gd name="T29" fmla="*/ 133 h 712"/>
                <a:gd name="T30" fmla="*/ 135 w 1321"/>
                <a:gd name="T31" fmla="*/ 133 h 712"/>
                <a:gd name="T32" fmla="*/ 134 w 1321"/>
                <a:gd name="T33" fmla="*/ 133 h 712"/>
                <a:gd name="T34" fmla="*/ 116 w 1321"/>
                <a:gd name="T35" fmla="*/ 132 h 712"/>
                <a:gd name="T36" fmla="*/ 98 w 1321"/>
                <a:gd name="T37" fmla="*/ 132 h 712"/>
                <a:gd name="T38" fmla="*/ 82 w 1321"/>
                <a:gd name="T39" fmla="*/ 130 h 712"/>
                <a:gd name="T40" fmla="*/ 67 w 1321"/>
                <a:gd name="T41" fmla="*/ 129 h 712"/>
                <a:gd name="T42" fmla="*/ 53 w 1321"/>
                <a:gd name="T43" fmla="*/ 127 h 712"/>
                <a:gd name="T44" fmla="*/ 40 w 1321"/>
                <a:gd name="T45" fmla="*/ 124 h 712"/>
                <a:gd name="T46" fmla="*/ 29 w 1321"/>
                <a:gd name="T47" fmla="*/ 121 h 712"/>
                <a:gd name="T48" fmla="*/ 19 w 1321"/>
                <a:gd name="T49" fmla="*/ 118 h 712"/>
                <a:gd name="T50" fmla="*/ 11 w 1321"/>
                <a:gd name="T51" fmla="*/ 114 h 712"/>
                <a:gd name="T52" fmla="*/ 5 w 1321"/>
                <a:gd name="T53" fmla="*/ 109 h 712"/>
                <a:gd name="T54" fmla="*/ 2 w 1321"/>
                <a:gd name="T55" fmla="*/ 104 h 712"/>
                <a:gd name="T56" fmla="*/ 0 w 1321"/>
                <a:gd name="T57" fmla="*/ 98 h 712"/>
                <a:gd name="T58" fmla="*/ 0 w 1321"/>
                <a:gd name="T59" fmla="*/ 97 h 712"/>
                <a:gd name="T60" fmla="*/ 1 w 1321"/>
                <a:gd name="T61" fmla="*/ 91 h 712"/>
                <a:gd name="T62" fmla="*/ 5 w 1321"/>
                <a:gd name="T63" fmla="*/ 83 h 712"/>
                <a:gd name="T64" fmla="*/ 14 w 1321"/>
                <a:gd name="T65" fmla="*/ 69 h 712"/>
                <a:gd name="T66" fmla="*/ 27 w 1321"/>
                <a:gd name="T67" fmla="*/ 56 h 712"/>
                <a:gd name="T68" fmla="*/ 42 w 1321"/>
                <a:gd name="T69" fmla="*/ 44 h 712"/>
                <a:gd name="T70" fmla="*/ 58 w 1321"/>
                <a:gd name="T71" fmla="*/ 33 h 712"/>
                <a:gd name="T72" fmla="*/ 77 w 1321"/>
                <a:gd name="T73" fmla="*/ 23 h 712"/>
                <a:gd name="T74" fmla="*/ 96 w 1321"/>
                <a:gd name="T75" fmla="*/ 15 h 712"/>
                <a:gd name="T76" fmla="*/ 118 w 1321"/>
                <a:gd name="T77" fmla="*/ 9 h 712"/>
                <a:gd name="T78" fmla="*/ 140 w 1321"/>
                <a:gd name="T79" fmla="*/ 4 h 712"/>
                <a:gd name="T80" fmla="*/ 164 w 1321"/>
                <a:gd name="T81" fmla="*/ 1 h 712"/>
                <a:gd name="T82" fmla="*/ 189 w 1321"/>
                <a:gd name="T83" fmla="*/ 0 h 712"/>
                <a:gd name="T84" fmla="*/ 189 w 1321"/>
                <a:gd name="T85" fmla="*/ 0 h 712"/>
                <a:gd name="T86" fmla="*/ 215 w 1321"/>
                <a:gd name="T87" fmla="*/ 1 h 712"/>
                <a:gd name="T88" fmla="*/ 240 w 1321"/>
                <a:gd name="T89" fmla="*/ 4 h 712"/>
                <a:gd name="T90" fmla="*/ 264 w 1321"/>
                <a:gd name="T91" fmla="*/ 10 h 712"/>
                <a:gd name="T92" fmla="*/ 286 w 1321"/>
                <a:gd name="T93" fmla="*/ 17 h 712"/>
                <a:gd name="T94" fmla="*/ 307 w 1321"/>
                <a:gd name="T95" fmla="*/ 26 h 712"/>
                <a:gd name="T96" fmla="*/ 325 w 1321"/>
                <a:gd name="T97" fmla="*/ 36 h 712"/>
                <a:gd name="T98" fmla="*/ 342 w 1321"/>
                <a:gd name="T99" fmla="*/ 48 h 712"/>
                <a:gd name="T100" fmla="*/ 356 w 1321"/>
                <a:gd name="T101" fmla="*/ 61 h 712"/>
                <a:gd name="T102" fmla="*/ 368 w 1321"/>
                <a:gd name="T103" fmla="*/ 75 h 712"/>
                <a:gd name="T104" fmla="*/ 368 w 1321"/>
                <a:gd name="T105" fmla="*/ 7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888687">
                <a:defRPr/>
              </a:pPr>
              <a:endParaRPr lang="zh-CN" altLang="en-US" kern="0">
                <a:solidFill>
                  <a:srgbClr val="FFFFFF"/>
                </a:solidFill>
                <a:latin typeface="Calibri"/>
                <a:ea typeface="微软雅黑" pitchFamily="34" charset="-122"/>
              </a:endParaRPr>
            </a:p>
          </p:txBody>
        </p:sp>
        <p:grpSp>
          <p:nvGrpSpPr>
            <p:cNvPr id="22" name="Group 16"/>
            <p:cNvGrpSpPr>
              <a:grpSpLocks/>
            </p:cNvGrpSpPr>
            <p:nvPr/>
          </p:nvGrpSpPr>
          <p:grpSpPr bwMode="auto">
            <a:xfrm rot="-1297425" flipH="1" flipV="1">
              <a:off x="2525" y="2693"/>
              <a:ext cx="781" cy="188"/>
              <a:chOff x="2532" y="1051"/>
              <a:chExt cx="893" cy="246"/>
            </a:xfrm>
          </p:grpSpPr>
          <p:grpSp>
            <p:nvGrpSpPr>
              <p:cNvPr id="23" name="Group 17"/>
              <p:cNvGrpSpPr>
                <a:grpSpLocks/>
              </p:cNvGrpSpPr>
              <p:nvPr/>
            </p:nvGrpSpPr>
            <p:grpSpPr bwMode="auto">
              <a:xfrm>
                <a:off x="2532" y="1051"/>
                <a:ext cx="743" cy="185"/>
                <a:chOff x="1565" y="2568"/>
                <a:chExt cx="1118" cy="279"/>
              </a:xfrm>
            </p:grpSpPr>
            <p:sp>
              <p:nvSpPr>
                <p:cNvPr id="29" name="AutoShape 18"/>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0" name="AutoShape 19"/>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1" name="AutoShape 20"/>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2" name="AutoShape 21"/>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grpSp>
          <p:grpSp>
            <p:nvGrpSpPr>
              <p:cNvPr id="24" name="Group 22"/>
              <p:cNvGrpSpPr>
                <a:grpSpLocks/>
              </p:cNvGrpSpPr>
              <p:nvPr/>
            </p:nvGrpSpPr>
            <p:grpSpPr bwMode="auto">
              <a:xfrm rot="1353540">
                <a:off x="2682" y="1111"/>
                <a:ext cx="743" cy="186"/>
                <a:chOff x="1565" y="2568"/>
                <a:chExt cx="1118" cy="279"/>
              </a:xfrm>
            </p:grpSpPr>
            <p:sp>
              <p:nvSpPr>
                <p:cNvPr id="25" name="AutoShape 23"/>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6" name="AutoShape 24"/>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7" name="AutoShape 25"/>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8" name="AutoShape 26"/>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grpSp>
        </p:grpSp>
      </p:grpSp>
      <p:grpSp>
        <p:nvGrpSpPr>
          <p:cNvPr id="4" name="组合 3"/>
          <p:cNvGrpSpPr/>
          <p:nvPr/>
        </p:nvGrpSpPr>
        <p:grpSpPr>
          <a:xfrm>
            <a:off x="885826" y="2909815"/>
            <a:ext cx="1394472" cy="1322389"/>
            <a:chOff x="897982" y="2646142"/>
            <a:chExt cx="1362076" cy="1322388"/>
          </a:xfrm>
        </p:grpSpPr>
        <p:grpSp>
          <p:nvGrpSpPr>
            <p:cNvPr id="36" name="Group 30"/>
            <p:cNvGrpSpPr>
              <a:grpSpLocks/>
            </p:cNvGrpSpPr>
            <p:nvPr/>
          </p:nvGrpSpPr>
          <p:grpSpPr bwMode="auto">
            <a:xfrm>
              <a:off x="897983" y="2646142"/>
              <a:ext cx="1362075" cy="1322388"/>
              <a:chOff x="4320" y="1152"/>
              <a:chExt cx="414" cy="402"/>
            </a:xfrm>
          </p:grpSpPr>
          <p:sp>
            <p:nvSpPr>
              <p:cNvPr id="37" name="AutoShape 31"/>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38" name="Freeform 32"/>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88687">
                  <a:defRPr/>
                </a:pPr>
                <a:endParaRPr lang="zh-CN" altLang="en-US" kern="0">
                  <a:solidFill>
                    <a:srgbClr val="FFFFFF"/>
                  </a:solidFill>
                  <a:ea typeface="微软雅黑" pitchFamily="34" charset="-122"/>
                  <a:cs typeface="Arial" charset="0"/>
                </a:endParaRPr>
              </a:p>
            </p:txBody>
          </p:sp>
        </p:grpSp>
        <p:sp>
          <p:nvSpPr>
            <p:cNvPr id="52" name="Rectangle 46"/>
            <p:cNvSpPr>
              <a:spLocks noChangeArrowheads="1"/>
            </p:cNvSpPr>
            <p:nvPr/>
          </p:nvSpPr>
          <p:spPr bwMode="auto">
            <a:xfrm>
              <a:off x="897982" y="2821370"/>
              <a:ext cx="1362075" cy="923330"/>
            </a:xfrm>
            <a:prstGeom prst="rect">
              <a:avLst/>
            </a:prstGeom>
            <a:noFill/>
            <a:ln w="9525">
              <a:noFill/>
              <a:miter lim="800000"/>
              <a:headEnd/>
              <a:tailEnd/>
            </a:ln>
            <a:effectLst/>
          </p:spPr>
          <p:txBody>
            <a:bodyPr wrap="square">
              <a:spAutoFit/>
            </a:bodyPr>
            <a:lstStyle/>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让学生</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按照自己的步骤学习</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grpSp>
        <p:nvGrpSpPr>
          <p:cNvPr id="5" name="组合 4"/>
          <p:cNvGrpSpPr/>
          <p:nvPr/>
        </p:nvGrpSpPr>
        <p:grpSpPr>
          <a:xfrm>
            <a:off x="7032558" y="2909815"/>
            <a:ext cx="1407071" cy="1322389"/>
            <a:chOff x="6901908" y="2646142"/>
            <a:chExt cx="1374381" cy="1322388"/>
          </a:xfrm>
        </p:grpSpPr>
        <p:grpSp>
          <p:nvGrpSpPr>
            <p:cNvPr id="45" name="Group 39"/>
            <p:cNvGrpSpPr>
              <a:grpSpLocks/>
            </p:cNvGrpSpPr>
            <p:nvPr/>
          </p:nvGrpSpPr>
          <p:grpSpPr bwMode="auto">
            <a:xfrm>
              <a:off x="6901908" y="2646142"/>
              <a:ext cx="1362075" cy="1322388"/>
              <a:chOff x="4320" y="1152"/>
              <a:chExt cx="414" cy="402"/>
            </a:xfrm>
          </p:grpSpPr>
          <p:sp>
            <p:nvSpPr>
              <p:cNvPr id="46" name="AutoShape 40"/>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47" name="Freeform 41"/>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88687">
                  <a:defRPr/>
                </a:pPr>
                <a:endParaRPr lang="zh-CN" altLang="en-US" kern="0">
                  <a:solidFill>
                    <a:srgbClr val="FFFFFF"/>
                  </a:solidFill>
                  <a:ea typeface="微软雅黑" pitchFamily="34" charset="-122"/>
                  <a:cs typeface="Arial" charset="0"/>
                </a:endParaRPr>
              </a:p>
            </p:txBody>
          </p:sp>
        </p:grpSp>
        <p:sp>
          <p:nvSpPr>
            <p:cNvPr id="55" name="Rectangle 49"/>
            <p:cNvSpPr>
              <a:spLocks noChangeArrowheads="1"/>
            </p:cNvSpPr>
            <p:nvPr/>
          </p:nvSpPr>
          <p:spPr bwMode="auto">
            <a:xfrm>
              <a:off x="6914215" y="2845671"/>
              <a:ext cx="1362074" cy="923330"/>
            </a:xfrm>
            <a:prstGeom prst="rect">
              <a:avLst/>
            </a:prstGeom>
            <a:noFill/>
            <a:ln w="9525">
              <a:noFill/>
              <a:miter lim="800000"/>
              <a:headEnd/>
              <a:tailEnd/>
            </a:ln>
            <a:effectLst/>
          </p:spPr>
          <p:txBody>
            <a:bodyPr wrap="square">
              <a:spAutoFit/>
            </a:bodyPr>
            <a:lstStyle/>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教师给予</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学生一对一个性化指导</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sp>
        <p:nvSpPr>
          <p:cNvPr id="58" name="Rectangle 52"/>
          <p:cNvSpPr>
            <a:spLocks noChangeArrowheads="1"/>
          </p:cNvSpPr>
          <p:nvPr/>
        </p:nvSpPr>
        <p:spPr bwMode="auto">
          <a:xfrm>
            <a:off x="3767712" y="3348462"/>
            <a:ext cx="1638260" cy="41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71" tIns="44433" rIns="88871" bIns="44433">
            <a:spAutoFit/>
          </a:bodyPr>
          <a:lstStyle/>
          <a:p>
            <a:pPr algn="ctr" defTabSz="888687"/>
            <a:r>
              <a:rPr lang="zh-CN" altLang="en-US" sz="2100" b="1" i="1" dirty="0">
                <a:solidFill>
                  <a:srgbClr val="000000"/>
                </a:solidFill>
                <a:latin typeface="微软雅黑" pitchFamily="34" charset="-122"/>
                <a:ea typeface="微软雅黑" pitchFamily="34" charset="-122"/>
              </a:rPr>
              <a:t>人性化学习</a:t>
            </a:r>
            <a:endParaRPr lang="en-US" altLang="zh-CN" sz="2100" b="1" i="1" dirty="0">
              <a:solidFill>
                <a:srgbClr val="000000"/>
              </a:solidFill>
              <a:latin typeface="微软雅黑" pitchFamily="34" charset="-122"/>
              <a:ea typeface="微软雅黑" pitchFamily="34" charset="-122"/>
            </a:endParaRPr>
          </a:p>
        </p:txBody>
      </p:sp>
      <p:sp>
        <p:nvSpPr>
          <p:cNvPr id="34" name="Freeform 5"/>
          <p:cNvSpPr>
            <a:spLocks/>
          </p:cNvSpPr>
          <p:nvPr/>
        </p:nvSpPr>
        <p:spPr bwMode="gray">
          <a:xfrm rot="10800000">
            <a:off x="5006520" y="1755322"/>
            <a:ext cx="2735864" cy="115448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33CC33"/>
          </a:solidFill>
          <a:ln w="9525" cap="flat" cmpd="sng">
            <a:noFill/>
            <a:prstDash val="solid"/>
            <a:round/>
            <a:headEnd type="none" w="med" len="med"/>
            <a:tailEnd type="none" w="med" len="med"/>
          </a:ln>
          <a:effectLst/>
        </p:spPr>
        <p:txBody>
          <a:bodyPr wrap="none" lIns="89699" tIns="44851" rIns="89699" bIns="44851" anchor="ctr"/>
          <a:lstStyle/>
          <a:p>
            <a:pPr defTabSz="888687">
              <a:defRPr/>
            </a:pPr>
            <a:endParaRPr lang="zh-CN" altLang="en-US" kern="0">
              <a:solidFill>
                <a:sysClr val="windowText" lastClr="000000"/>
              </a:solidFill>
              <a:cs typeface="Arial" charset="0"/>
            </a:endParaRPr>
          </a:p>
        </p:txBody>
      </p:sp>
      <p:sp>
        <p:nvSpPr>
          <p:cNvPr id="39" name="Freeform 7"/>
          <p:cNvSpPr>
            <a:spLocks/>
          </p:cNvSpPr>
          <p:nvPr/>
        </p:nvSpPr>
        <p:spPr bwMode="gray">
          <a:xfrm rot="10800000" flipH="1">
            <a:off x="1667258" y="1755322"/>
            <a:ext cx="2735864" cy="115448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33CC33"/>
          </a:solidFill>
          <a:ln w="9525" cap="flat" cmpd="sng">
            <a:noFill/>
            <a:prstDash val="solid"/>
            <a:round/>
            <a:headEnd type="none" w="med" len="med"/>
            <a:tailEnd type="none" w="med" len="med"/>
          </a:ln>
          <a:effectLst/>
        </p:spPr>
        <p:txBody>
          <a:bodyPr wrap="none" lIns="89699" tIns="44851" rIns="89699" bIns="44851" anchor="ctr"/>
          <a:lstStyle/>
          <a:p>
            <a:pPr defTabSz="888687">
              <a:defRPr/>
            </a:pPr>
            <a:endParaRPr lang="zh-CN" altLang="en-US" kern="0">
              <a:solidFill>
                <a:sysClr val="windowText" lastClr="000000"/>
              </a:solidFill>
              <a:cs typeface="Arial" charset="0"/>
            </a:endParaRPr>
          </a:p>
        </p:txBody>
      </p:sp>
      <p:grpSp>
        <p:nvGrpSpPr>
          <p:cNvPr id="2" name="组合 1"/>
          <p:cNvGrpSpPr/>
          <p:nvPr/>
        </p:nvGrpSpPr>
        <p:grpSpPr>
          <a:xfrm>
            <a:off x="3461017" y="821466"/>
            <a:ext cx="2366639" cy="893442"/>
            <a:chOff x="3412471" y="440901"/>
            <a:chExt cx="2311657" cy="893440"/>
          </a:xfrm>
        </p:grpSpPr>
        <p:sp>
          <p:nvSpPr>
            <p:cNvPr id="40" name="Oval 8"/>
            <p:cNvSpPr>
              <a:spLocks noChangeArrowheads="1"/>
            </p:cNvSpPr>
            <p:nvPr/>
          </p:nvSpPr>
          <p:spPr bwMode="auto">
            <a:xfrm>
              <a:off x="3412471" y="440901"/>
              <a:ext cx="2311657" cy="893440"/>
            </a:xfrm>
            <a:prstGeom prst="ellipse">
              <a:avLst/>
            </a:prstGeom>
            <a:solidFill>
              <a:srgbClr val="993366"/>
            </a:solidFill>
            <a:ln w="28575">
              <a:solidFill>
                <a:srgbClr val="FFFFFF"/>
              </a:solidFill>
              <a:round/>
              <a:headEnd/>
              <a:tailEnd/>
            </a:ln>
            <a:effectLst>
              <a:outerShdw dist="35921" dir="2700000" algn="ctr" rotWithShape="0">
                <a:srgbClr val="292929">
                  <a:alpha val="50000"/>
                </a:srgbClr>
              </a:outerShdw>
            </a:effectLst>
          </p:spPr>
          <p:txBody>
            <a:bodyPr wrap="none" anchor="ctr"/>
            <a:lstStyle/>
            <a:p>
              <a:pPr defTabSz="888687">
                <a:defRPr/>
              </a:pPr>
              <a:endParaRPr lang="zh-CN" altLang="en-US" kern="0">
                <a:solidFill>
                  <a:sysClr val="windowText" lastClr="000000"/>
                </a:solidFill>
                <a:latin typeface="Calibri"/>
              </a:endParaRPr>
            </a:p>
          </p:txBody>
        </p:sp>
        <p:sp>
          <p:nvSpPr>
            <p:cNvPr id="41" name="Rectangle 9"/>
            <p:cNvSpPr>
              <a:spLocks noChangeArrowheads="1"/>
            </p:cNvSpPr>
            <p:nvPr/>
          </p:nvSpPr>
          <p:spPr bwMode="auto">
            <a:xfrm>
              <a:off x="3533376" y="658970"/>
              <a:ext cx="2088232" cy="477053"/>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88687">
                <a:defRPr/>
              </a:pPr>
              <a:r>
                <a:rPr lang="zh-CN" altLang="en-US" sz="25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rPr>
                <a:t>提高学习绩效</a:t>
              </a:r>
              <a:endParaRPr lang="en-US" altLang="zh-CN" sz="25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Tree>
    <p:extLst>
      <p:ext uri="{BB962C8B-B14F-4D97-AF65-F5344CB8AC3E}">
        <p14:creationId xmlns:p14="http://schemas.microsoft.com/office/powerpoint/2010/main" val="1492778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10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1000"/>
                                        <p:tgtEl>
                                          <p:spTgt spid="34"/>
                                        </p:tgtEl>
                                      </p:cBhvr>
                                    </p:animEffect>
                                  </p:childTnLst>
                                </p:cTn>
                              </p:par>
                            </p:childTnLst>
                          </p:cTn>
                        </p:par>
                        <p:par>
                          <p:cTn id="20" fill="hold">
                            <p:stCondLst>
                              <p:cond delay="1000"/>
                            </p:stCondLst>
                            <p:childTnLst>
                              <p:par>
                                <p:cTn id="21" presetID="16" presetClass="entr" presetSubtype="37"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outVertical)">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157758" y="29088"/>
            <a:ext cx="6203744" cy="3824487"/>
            <a:chOff x="3045268" y="915566"/>
            <a:chExt cx="6075040" cy="4019550"/>
          </a:xfrm>
        </p:grpSpPr>
        <p:pic>
          <p:nvPicPr>
            <p:cNvPr id="8" name="Picture 4" descr="http://stephaniemcmillan.org/comics/2012-11-21-defined-go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268" y="915566"/>
              <a:ext cx="6075040" cy="401955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rot="20355766">
              <a:off x="3377638" y="2521092"/>
              <a:ext cx="930822" cy="291217"/>
            </a:xfrm>
            <a:prstGeom prst="rect">
              <a:avLst/>
            </a:prstGeom>
          </p:spPr>
          <p:txBody>
            <a:bodyPr wrap="none">
              <a:spAutoFit/>
            </a:bodyPr>
            <a:lstStyle/>
            <a:p>
              <a:pPr defTabSz="812118"/>
              <a:r>
                <a:rPr lang="zh-CN" altLang="en-US" sz="1100" dirty="0">
                  <a:solidFill>
                    <a:srgbClr val="000000"/>
                  </a:solidFill>
                  <a:latin typeface="Segoe UI"/>
                </a:rPr>
                <a:t>适当</a:t>
              </a:r>
              <a:r>
                <a:rPr lang="zh-CN" altLang="en-US" sz="1200" dirty="0">
                  <a:solidFill>
                    <a:srgbClr val="000000"/>
                  </a:solidFill>
                  <a:latin typeface="Segoe UI"/>
                </a:rPr>
                <a:t>的策略</a:t>
              </a:r>
            </a:p>
          </p:txBody>
        </p:sp>
        <p:sp>
          <p:nvSpPr>
            <p:cNvPr id="10" name="矩形 9"/>
            <p:cNvSpPr/>
            <p:nvPr/>
          </p:nvSpPr>
          <p:spPr>
            <a:xfrm rot="21082757">
              <a:off x="4742152" y="2022298"/>
              <a:ext cx="892252" cy="275038"/>
            </a:xfrm>
            <a:prstGeom prst="rect">
              <a:avLst/>
            </a:prstGeom>
          </p:spPr>
          <p:txBody>
            <a:bodyPr wrap="none">
              <a:spAutoFit/>
            </a:bodyPr>
            <a:lstStyle/>
            <a:p>
              <a:pPr defTabSz="812118"/>
              <a:r>
                <a:rPr lang="zh-CN" altLang="en-US" sz="1100" dirty="0">
                  <a:solidFill>
                    <a:srgbClr val="000000"/>
                  </a:solidFill>
                  <a:latin typeface="Segoe UI"/>
                </a:rPr>
                <a:t>连贯的战略</a:t>
              </a:r>
            </a:p>
          </p:txBody>
        </p:sp>
        <p:sp>
          <p:nvSpPr>
            <p:cNvPr id="11" name="矩形 10"/>
            <p:cNvSpPr/>
            <p:nvPr/>
          </p:nvSpPr>
          <p:spPr>
            <a:xfrm>
              <a:off x="7812360" y="1812873"/>
              <a:ext cx="750829" cy="275038"/>
            </a:xfrm>
            <a:prstGeom prst="rect">
              <a:avLst/>
            </a:prstGeom>
          </p:spPr>
          <p:txBody>
            <a:bodyPr wrap="none">
              <a:spAutoFit/>
            </a:bodyPr>
            <a:lstStyle/>
            <a:p>
              <a:pPr defTabSz="812118"/>
              <a:r>
                <a:rPr lang="zh-CN" altLang="en-US" sz="1100" dirty="0">
                  <a:solidFill>
                    <a:srgbClr val="000000"/>
                  </a:solidFill>
                  <a:latin typeface="Segoe UI"/>
                </a:rPr>
                <a:t>定义目标</a:t>
              </a:r>
            </a:p>
          </p:txBody>
        </p:sp>
        <p:sp>
          <p:nvSpPr>
            <p:cNvPr id="12" name="矩形 11"/>
            <p:cNvSpPr/>
            <p:nvPr/>
          </p:nvSpPr>
          <p:spPr>
            <a:xfrm rot="21223904">
              <a:off x="4377380" y="3585596"/>
              <a:ext cx="802256" cy="291217"/>
            </a:xfrm>
            <a:prstGeom prst="rect">
              <a:avLst/>
            </a:prstGeom>
          </p:spPr>
          <p:txBody>
            <a:bodyPr wrap="none">
              <a:spAutoFit/>
            </a:bodyPr>
            <a:lstStyle/>
            <a:p>
              <a:pPr defTabSz="812118"/>
              <a:r>
                <a:rPr lang="zh-CN" altLang="en-US" sz="1200" dirty="0">
                  <a:solidFill>
                    <a:srgbClr val="000000"/>
                  </a:solidFill>
                  <a:latin typeface="Segoe UI"/>
                </a:rPr>
                <a:t>随机行动</a:t>
              </a:r>
            </a:p>
          </p:txBody>
        </p:sp>
        <p:sp>
          <p:nvSpPr>
            <p:cNvPr id="13" name="矩形 12"/>
            <p:cNvSpPr/>
            <p:nvPr/>
          </p:nvSpPr>
          <p:spPr>
            <a:xfrm rot="21331648">
              <a:off x="5588856" y="3129003"/>
              <a:ext cx="1350015" cy="275038"/>
            </a:xfrm>
            <a:prstGeom prst="rect">
              <a:avLst/>
            </a:prstGeom>
          </p:spPr>
          <p:txBody>
            <a:bodyPr wrap="square">
              <a:spAutoFit/>
            </a:bodyPr>
            <a:lstStyle/>
            <a:p>
              <a:pPr defTabSz="812118"/>
              <a:r>
                <a:rPr lang="zh-CN" altLang="en-US" sz="1100" dirty="0">
                  <a:solidFill>
                    <a:srgbClr val="000000"/>
                  </a:solidFill>
                  <a:latin typeface="Segoe UI"/>
                </a:rPr>
                <a:t>杂乱无章的战略</a:t>
              </a:r>
            </a:p>
          </p:txBody>
        </p:sp>
      </p:grpSp>
      <p:grpSp>
        <p:nvGrpSpPr>
          <p:cNvPr id="4" name="组合 3"/>
          <p:cNvGrpSpPr/>
          <p:nvPr/>
        </p:nvGrpSpPr>
        <p:grpSpPr>
          <a:xfrm>
            <a:off x="148" y="3427927"/>
            <a:ext cx="6552891" cy="729628"/>
            <a:chOff x="0" y="3580656"/>
            <a:chExt cx="8607024" cy="905098"/>
          </a:xfrm>
          <a:solidFill>
            <a:srgbClr val="FF9900"/>
          </a:solidFill>
        </p:grpSpPr>
        <p:sp>
          <p:nvSpPr>
            <p:cNvPr id="5" name="矩形 4"/>
            <p:cNvSpPr/>
            <p:nvPr/>
          </p:nvSpPr>
          <p:spPr bwMode="auto">
            <a:xfrm>
              <a:off x="0" y="3580656"/>
              <a:ext cx="8607024" cy="90509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矩形 5"/>
            <p:cNvSpPr/>
            <p:nvPr/>
          </p:nvSpPr>
          <p:spPr>
            <a:xfrm>
              <a:off x="2364722" y="3708325"/>
              <a:ext cx="5249045" cy="649050"/>
            </a:xfrm>
            <a:prstGeom prst="rect">
              <a:avLst/>
            </a:prstGeom>
            <a:grpFill/>
            <a:ln>
              <a:noFill/>
            </a:ln>
          </p:spPr>
          <p:txBody>
            <a:bodyPr wrap="square">
              <a:spAutoFit/>
            </a:bodyPr>
            <a:lstStyle/>
            <a:p>
              <a:r>
                <a:rPr lang="zh-CN" altLang="en-US" sz="2800" b="1" dirty="0">
                  <a:solidFill>
                    <a:schemeClr val="bg1"/>
                  </a:solidFill>
                  <a:latin typeface="微软雅黑"/>
                </a:rPr>
                <a:t>   二、如何理解微课程</a:t>
              </a:r>
            </a:p>
          </p:txBody>
        </p:sp>
      </p:grpSp>
    </p:spTree>
    <p:extLst>
      <p:ext uri="{BB962C8B-B14F-4D97-AF65-F5344CB8AC3E}">
        <p14:creationId xmlns:p14="http://schemas.microsoft.com/office/powerpoint/2010/main" val="2681241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 y="692134"/>
            <a:ext cx="9361467" cy="287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3312741" y="3569037"/>
            <a:ext cx="5184599" cy="729628"/>
            <a:chOff x="0" y="3580656"/>
            <a:chExt cx="8180946" cy="905098"/>
          </a:xfrm>
          <a:solidFill>
            <a:srgbClr val="FF0066"/>
          </a:solidFill>
        </p:grpSpPr>
        <p:sp>
          <p:nvSpPr>
            <p:cNvPr id="6" name="矩形 5"/>
            <p:cNvSpPr/>
            <p:nvPr/>
          </p:nvSpPr>
          <p:spPr bwMode="auto">
            <a:xfrm>
              <a:off x="0" y="3580656"/>
              <a:ext cx="8180946" cy="90509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矩形 6"/>
            <p:cNvSpPr/>
            <p:nvPr/>
          </p:nvSpPr>
          <p:spPr>
            <a:xfrm>
              <a:off x="2045265" y="3708675"/>
              <a:ext cx="4516339" cy="572692"/>
            </a:xfrm>
            <a:prstGeom prst="rect">
              <a:avLst/>
            </a:prstGeom>
            <a:grpFill/>
            <a:ln>
              <a:noFill/>
            </a:ln>
          </p:spPr>
          <p:txBody>
            <a:bodyPr wrap="square">
              <a:spAutoFit/>
            </a:bodyPr>
            <a:lstStyle/>
            <a:p>
              <a:r>
                <a:rPr lang="en-US" altLang="zh-CN" sz="2400" b="1" dirty="0">
                  <a:solidFill>
                    <a:prstClr val="white"/>
                  </a:solidFill>
                  <a:latin typeface="+mn-ea"/>
                </a:rPr>
                <a:t>㈠</a:t>
              </a:r>
              <a:r>
                <a:rPr lang="zh-CN" altLang="en-US" sz="2400" b="1" dirty="0">
                  <a:solidFill>
                    <a:prstClr val="white"/>
                  </a:solidFill>
                  <a:latin typeface="微软雅黑"/>
                </a:rPr>
                <a:t>微课程的属性</a:t>
              </a:r>
              <a:endParaRPr lang="en-US" altLang="zh-CN" sz="2400" b="1" dirty="0">
                <a:solidFill>
                  <a:prstClr val="white"/>
                </a:solidFill>
                <a:latin typeface="微软雅黑"/>
              </a:endParaRPr>
            </a:p>
          </p:txBody>
        </p:sp>
      </p:grpSp>
    </p:spTree>
    <p:extLst>
      <p:ext uri="{BB962C8B-B14F-4D97-AF65-F5344CB8AC3E}">
        <p14:creationId xmlns:p14="http://schemas.microsoft.com/office/powerpoint/2010/main" val="355490619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59822" y="4407858"/>
            <a:ext cx="8167644" cy="299056"/>
          </a:xfrm>
          <a:prstGeom prst="rect">
            <a:avLst/>
          </a:prstGeom>
        </p:spPr>
        <p:txBody>
          <a:bodyPr wrap="square" lIns="79683" tIns="39875" rIns="79683" bIns="39875">
            <a:spAutoFit/>
          </a:bodyPr>
          <a:lstStyle/>
          <a:p>
            <a:r>
              <a:rPr lang="zh-CN" altLang="en-US" sz="1400" dirty="0">
                <a:latin typeface="+mn-ea"/>
              </a:rPr>
              <a:t>奥恩斯坦（</a:t>
            </a:r>
            <a:r>
              <a:rPr lang="en-US" altLang="zh-CN" sz="1400" dirty="0">
                <a:latin typeface="+mn-ea"/>
              </a:rPr>
              <a:t>Allan G. Ornstein</a:t>
            </a:r>
            <a:r>
              <a:rPr lang="zh-CN" altLang="en-US" sz="1400" dirty="0">
                <a:latin typeface="+mn-ea"/>
              </a:rPr>
              <a:t>）和汉金斯（</a:t>
            </a:r>
            <a:r>
              <a:rPr lang="en-US" altLang="zh-CN" sz="1400" dirty="0">
                <a:latin typeface="+mn-ea"/>
              </a:rPr>
              <a:t>Francis P. </a:t>
            </a:r>
            <a:r>
              <a:rPr lang="en-US" altLang="zh-CN" sz="1400" dirty="0" err="1">
                <a:latin typeface="+mn-ea"/>
              </a:rPr>
              <a:t>Hunkins</a:t>
            </a:r>
            <a:r>
              <a:rPr lang="zh-CN" altLang="en-US" sz="1400" dirty="0">
                <a:latin typeface="+mn-ea"/>
              </a:rPr>
              <a:t>）合著</a:t>
            </a:r>
            <a:r>
              <a:rPr lang="en-US" altLang="zh-CN" sz="1400" dirty="0">
                <a:latin typeface="+mn-ea"/>
              </a:rPr>
              <a:t>《</a:t>
            </a:r>
            <a:r>
              <a:rPr lang="zh-CN" altLang="en-US" sz="1400" dirty="0">
                <a:latin typeface="+mn-ea"/>
              </a:rPr>
              <a:t>课程论：基础、原理和问题</a:t>
            </a:r>
            <a:r>
              <a:rPr lang="en-US" altLang="zh-CN" sz="1400" dirty="0">
                <a:latin typeface="+mn-ea"/>
              </a:rPr>
              <a:t>》</a:t>
            </a:r>
          </a:p>
        </p:txBody>
      </p:sp>
      <p:grpSp>
        <p:nvGrpSpPr>
          <p:cNvPr id="11" name="组合 10"/>
          <p:cNvGrpSpPr/>
          <p:nvPr/>
        </p:nvGrpSpPr>
        <p:grpSpPr>
          <a:xfrm>
            <a:off x="-39201" y="1946019"/>
            <a:ext cx="9400689" cy="1343770"/>
            <a:chOff x="-41220" y="2185266"/>
            <a:chExt cx="9400689" cy="1343770"/>
          </a:xfrm>
        </p:grpSpPr>
        <p:grpSp>
          <p:nvGrpSpPr>
            <p:cNvPr id="12" name="Group 2"/>
            <p:cNvGrpSpPr>
              <a:grpSpLocks/>
            </p:cNvGrpSpPr>
            <p:nvPr/>
          </p:nvGrpSpPr>
          <p:grpSpPr bwMode="auto">
            <a:xfrm>
              <a:off x="1180595" y="2295598"/>
              <a:ext cx="1041400" cy="1052512"/>
              <a:chOff x="691" y="2077"/>
              <a:chExt cx="656" cy="663"/>
            </a:xfrm>
          </p:grpSpPr>
          <p:pic>
            <p:nvPicPr>
              <p:cNvPr id="79" name="Picture 3"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91" y="2077"/>
                <a:ext cx="656"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4"/>
              <p:cNvSpPr>
                <a:spLocks noChangeArrowheads="1"/>
              </p:cNvSpPr>
              <p:nvPr/>
            </p:nvSpPr>
            <p:spPr bwMode="gray">
              <a:xfrm>
                <a:off x="691" y="2077"/>
                <a:ext cx="652" cy="663"/>
              </a:xfrm>
              <a:prstGeom prst="ellipse">
                <a:avLst/>
              </a:prstGeom>
              <a:gradFill rotWithShape="1">
                <a:gsLst>
                  <a:gs pos="0">
                    <a:srgbClr val="A6C701"/>
                  </a:gs>
                  <a:gs pos="50000">
                    <a:srgbClr val="A6C701">
                      <a:gamma/>
                      <a:tint val="22353"/>
                      <a:invGamma/>
                    </a:srgbClr>
                  </a:gs>
                  <a:gs pos="100000">
                    <a:srgbClr val="A6C701"/>
                  </a:gs>
                </a:gsLst>
                <a:lin ang="5400000" scaled="1"/>
              </a:gradFill>
              <a:ln w="9525" algn="ctr">
                <a:noFill/>
                <a:round/>
                <a:headEnd/>
                <a:tailEnd/>
              </a:ln>
              <a:effec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cs typeface="Arial" charset="0"/>
                </a:endParaRPr>
              </a:p>
            </p:txBody>
          </p:sp>
          <p:grpSp>
            <p:nvGrpSpPr>
              <p:cNvPr id="81" name="Group 5"/>
              <p:cNvGrpSpPr>
                <a:grpSpLocks/>
              </p:cNvGrpSpPr>
              <p:nvPr/>
            </p:nvGrpSpPr>
            <p:grpSpPr bwMode="auto">
              <a:xfrm>
                <a:off x="737" y="2609"/>
                <a:ext cx="575" cy="110"/>
                <a:chOff x="3704" y="1872"/>
                <a:chExt cx="827" cy="156"/>
              </a:xfrm>
            </p:grpSpPr>
            <p:grpSp>
              <p:nvGrpSpPr>
                <p:cNvPr id="82" name="Group 6"/>
                <p:cNvGrpSpPr>
                  <a:grpSpLocks/>
                </p:cNvGrpSpPr>
                <p:nvPr/>
              </p:nvGrpSpPr>
              <p:grpSpPr bwMode="auto">
                <a:xfrm rot="-1297425" flipH="1" flipV="1">
                  <a:off x="3850" y="1872"/>
                  <a:ext cx="681" cy="150"/>
                  <a:chOff x="1565" y="2568"/>
                  <a:chExt cx="1118" cy="279"/>
                </a:xfrm>
              </p:grpSpPr>
              <p:sp>
                <p:nvSpPr>
                  <p:cNvPr id="88" name="AutoShape 7"/>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89" name="AutoShape 8"/>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90" name="AutoShape 9"/>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91" name="AutoShape 10"/>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nvGrpSpPr>
                <p:cNvPr id="83" name="Group 11"/>
                <p:cNvGrpSpPr>
                  <a:grpSpLocks/>
                </p:cNvGrpSpPr>
                <p:nvPr/>
              </p:nvGrpSpPr>
              <p:grpSpPr bwMode="auto">
                <a:xfrm rot="56115" flipH="1" flipV="1">
                  <a:off x="3704" y="1878"/>
                  <a:ext cx="681" cy="150"/>
                  <a:chOff x="1565" y="2568"/>
                  <a:chExt cx="1118" cy="279"/>
                </a:xfrm>
              </p:grpSpPr>
              <p:sp>
                <p:nvSpPr>
                  <p:cNvPr id="84" name="AutoShape 12"/>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85" name="AutoShape 13"/>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86" name="AutoShape 14"/>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87" name="AutoShape 15"/>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grpSp>
        <p:grpSp>
          <p:nvGrpSpPr>
            <p:cNvPr id="13" name="Group 16"/>
            <p:cNvGrpSpPr>
              <a:grpSpLocks/>
            </p:cNvGrpSpPr>
            <p:nvPr/>
          </p:nvGrpSpPr>
          <p:grpSpPr bwMode="auto">
            <a:xfrm>
              <a:off x="3144332" y="2287660"/>
              <a:ext cx="1041400" cy="1052513"/>
              <a:chOff x="1928" y="2072"/>
              <a:chExt cx="656" cy="663"/>
            </a:xfrm>
          </p:grpSpPr>
          <p:pic>
            <p:nvPicPr>
              <p:cNvPr id="66" name="Picture 17"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928" y="2072"/>
                <a:ext cx="656"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18"/>
              <p:cNvSpPr>
                <a:spLocks noChangeArrowheads="1"/>
              </p:cNvSpPr>
              <p:nvPr/>
            </p:nvSpPr>
            <p:spPr bwMode="gray">
              <a:xfrm>
                <a:off x="1928" y="2072"/>
                <a:ext cx="652" cy="663"/>
              </a:xfrm>
              <a:prstGeom prst="ellipse">
                <a:avLst/>
              </a:prstGeom>
              <a:gradFill rotWithShape="1">
                <a:gsLst>
                  <a:gs pos="0">
                    <a:srgbClr val="C85414"/>
                  </a:gs>
                  <a:gs pos="50000">
                    <a:srgbClr val="C85414">
                      <a:gamma/>
                      <a:tint val="22353"/>
                      <a:invGamma/>
                    </a:srgbClr>
                  </a:gs>
                  <a:gs pos="100000">
                    <a:srgbClr val="C85414"/>
                  </a:gs>
                </a:gsLst>
                <a:lin ang="5400000" scaled="1"/>
              </a:gradFill>
              <a:ln w="9525" algn="ctr">
                <a:noFill/>
                <a:round/>
                <a:headEnd/>
                <a:tailEnd/>
              </a:ln>
              <a:effec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cs typeface="Arial" charset="0"/>
                </a:endParaRPr>
              </a:p>
            </p:txBody>
          </p:sp>
          <p:grpSp>
            <p:nvGrpSpPr>
              <p:cNvPr id="68" name="Group 19"/>
              <p:cNvGrpSpPr>
                <a:grpSpLocks/>
              </p:cNvGrpSpPr>
              <p:nvPr/>
            </p:nvGrpSpPr>
            <p:grpSpPr bwMode="auto">
              <a:xfrm>
                <a:off x="1974" y="2604"/>
                <a:ext cx="575" cy="110"/>
                <a:chOff x="3704" y="1872"/>
                <a:chExt cx="827" cy="156"/>
              </a:xfrm>
            </p:grpSpPr>
            <p:grpSp>
              <p:nvGrpSpPr>
                <p:cNvPr id="69" name="Group 20"/>
                <p:cNvGrpSpPr>
                  <a:grpSpLocks/>
                </p:cNvGrpSpPr>
                <p:nvPr/>
              </p:nvGrpSpPr>
              <p:grpSpPr bwMode="auto">
                <a:xfrm rot="-1297425" flipH="1" flipV="1">
                  <a:off x="3850" y="1872"/>
                  <a:ext cx="681" cy="150"/>
                  <a:chOff x="1565" y="2568"/>
                  <a:chExt cx="1118" cy="279"/>
                </a:xfrm>
              </p:grpSpPr>
              <p:sp>
                <p:nvSpPr>
                  <p:cNvPr id="75" name="AutoShape 21"/>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6" name="AutoShape 22"/>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7" name="AutoShape 23"/>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8" name="AutoShape 24"/>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nvGrpSpPr>
                <p:cNvPr id="70" name="Group 25"/>
                <p:cNvGrpSpPr>
                  <a:grpSpLocks/>
                </p:cNvGrpSpPr>
                <p:nvPr/>
              </p:nvGrpSpPr>
              <p:grpSpPr bwMode="auto">
                <a:xfrm rot="56115" flipH="1" flipV="1">
                  <a:off x="3704" y="1878"/>
                  <a:ext cx="681" cy="150"/>
                  <a:chOff x="1565" y="2568"/>
                  <a:chExt cx="1118" cy="279"/>
                </a:xfrm>
              </p:grpSpPr>
              <p:sp>
                <p:nvSpPr>
                  <p:cNvPr id="71"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2"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3"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74"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grpSp>
        <p:grpSp>
          <p:nvGrpSpPr>
            <p:cNvPr id="14" name="Group 30"/>
            <p:cNvGrpSpPr>
              <a:grpSpLocks/>
            </p:cNvGrpSpPr>
            <p:nvPr/>
          </p:nvGrpSpPr>
          <p:grpSpPr bwMode="auto">
            <a:xfrm>
              <a:off x="5082670" y="2298773"/>
              <a:ext cx="1041400" cy="1050925"/>
              <a:chOff x="3149" y="2079"/>
              <a:chExt cx="656" cy="662"/>
            </a:xfrm>
          </p:grpSpPr>
          <p:pic>
            <p:nvPicPr>
              <p:cNvPr id="53" name="Picture 31"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149" y="2079"/>
                <a:ext cx="656"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32"/>
              <p:cNvSpPr>
                <a:spLocks noChangeArrowheads="1"/>
              </p:cNvSpPr>
              <p:nvPr/>
            </p:nvSpPr>
            <p:spPr bwMode="gray">
              <a:xfrm>
                <a:off x="3149" y="2079"/>
                <a:ext cx="652" cy="662"/>
              </a:xfrm>
              <a:prstGeom prst="ellipse">
                <a:avLst/>
              </a:prstGeom>
              <a:gradFill rotWithShape="1">
                <a:gsLst>
                  <a:gs pos="0">
                    <a:srgbClr val="7D94F7"/>
                  </a:gs>
                  <a:gs pos="50000">
                    <a:srgbClr val="7D94F7">
                      <a:gamma/>
                      <a:tint val="22353"/>
                      <a:invGamma/>
                    </a:srgbClr>
                  </a:gs>
                  <a:gs pos="100000">
                    <a:srgbClr val="7D94F7"/>
                  </a:gs>
                </a:gsLst>
                <a:lin ang="5400000" scaled="1"/>
              </a:gradFill>
              <a:ln w="9525" algn="ctr">
                <a:noFill/>
                <a:round/>
                <a:headEnd/>
                <a:tailEnd/>
              </a:ln>
              <a:effec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cs typeface="Arial" charset="0"/>
                </a:endParaRPr>
              </a:p>
            </p:txBody>
          </p:sp>
          <p:grpSp>
            <p:nvGrpSpPr>
              <p:cNvPr id="55" name="Group 33"/>
              <p:cNvGrpSpPr>
                <a:grpSpLocks/>
              </p:cNvGrpSpPr>
              <p:nvPr/>
            </p:nvGrpSpPr>
            <p:grpSpPr bwMode="auto">
              <a:xfrm>
                <a:off x="3195" y="2610"/>
                <a:ext cx="575" cy="111"/>
                <a:chOff x="3704" y="1872"/>
                <a:chExt cx="827" cy="156"/>
              </a:xfrm>
            </p:grpSpPr>
            <p:grpSp>
              <p:nvGrpSpPr>
                <p:cNvPr id="56" name="Group 34"/>
                <p:cNvGrpSpPr>
                  <a:grpSpLocks/>
                </p:cNvGrpSpPr>
                <p:nvPr/>
              </p:nvGrpSpPr>
              <p:grpSpPr bwMode="auto">
                <a:xfrm rot="-1297425" flipH="1" flipV="1">
                  <a:off x="3850" y="1872"/>
                  <a:ext cx="681" cy="150"/>
                  <a:chOff x="1565" y="2568"/>
                  <a:chExt cx="1118" cy="279"/>
                </a:xfrm>
              </p:grpSpPr>
              <p:sp>
                <p:nvSpPr>
                  <p:cNvPr id="62" name="AutoShape 35"/>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63" name="AutoShape 36"/>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64" name="AutoShape 37"/>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65" name="AutoShape 38"/>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nvGrpSpPr>
                <p:cNvPr id="57" name="Group 39"/>
                <p:cNvGrpSpPr>
                  <a:grpSpLocks/>
                </p:cNvGrpSpPr>
                <p:nvPr/>
              </p:nvGrpSpPr>
              <p:grpSpPr bwMode="auto">
                <a:xfrm rot="56115" flipH="1" flipV="1">
                  <a:off x="3704" y="1878"/>
                  <a:ext cx="681" cy="150"/>
                  <a:chOff x="1565" y="2568"/>
                  <a:chExt cx="1118" cy="279"/>
                </a:xfrm>
              </p:grpSpPr>
              <p:sp>
                <p:nvSpPr>
                  <p:cNvPr id="58" name="AutoShape 40"/>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59" name="AutoShape 41"/>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60" name="AutoShape 42"/>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61" name="AutoShape 43"/>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grpSp>
        <p:grpSp>
          <p:nvGrpSpPr>
            <p:cNvPr id="22" name="Group 44"/>
            <p:cNvGrpSpPr>
              <a:grpSpLocks/>
            </p:cNvGrpSpPr>
            <p:nvPr/>
          </p:nvGrpSpPr>
          <p:grpSpPr bwMode="auto">
            <a:xfrm>
              <a:off x="7044820" y="2290835"/>
              <a:ext cx="1041400" cy="1050925"/>
              <a:chOff x="4385" y="2074"/>
              <a:chExt cx="656" cy="662"/>
            </a:xfrm>
          </p:grpSpPr>
          <p:pic>
            <p:nvPicPr>
              <p:cNvPr id="40" name="Picture 45"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85" y="2074"/>
                <a:ext cx="656"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6"/>
              <p:cNvSpPr>
                <a:spLocks noChangeArrowheads="1"/>
              </p:cNvSpPr>
              <p:nvPr/>
            </p:nvSpPr>
            <p:spPr bwMode="gray">
              <a:xfrm>
                <a:off x="4385" y="2074"/>
                <a:ext cx="652" cy="662"/>
              </a:xfrm>
              <a:prstGeom prst="ellipse">
                <a:avLst/>
              </a:prstGeom>
              <a:gradFill rotWithShape="1">
                <a:gsLst>
                  <a:gs pos="0">
                    <a:srgbClr val="66B1CC"/>
                  </a:gs>
                  <a:gs pos="50000">
                    <a:srgbClr val="66B1CC">
                      <a:gamma/>
                      <a:tint val="22353"/>
                      <a:invGamma/>
                    </a:srgbClr>
                  </a:gs>
                  <a:gs pos="100000">
                    <a:srgbClr val="66B1CC"/>
                  </a:gs>
                </a:gsLst>
                <a:lin ang="5400000" scaled="1"/>
              </a:gradFill>
              <a:ln w="9525" algn="ctr">
                <a:noFill/>
                <a:round/>
                <a:headEnd/>
                <a:tailEnd/>
              </a:ln>
              <a:effec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cs typeface="Arial" charset="0"/>
                </a:endParaRPr>
              </a:p>
            </p:txBody>
          </p:sp>
          <p:grpSp>
            <p:nvGrpSpPr>
              <p:cNvPr id="42" name="Group 47"/>
              <p:cNvGrpSpPr>
                <a:grpSpLocks/>
              </p:cNvGrpSpPr>
              <p:nvPr/>
            </p:nvGrpSpPr>
            <p:grpSpPr bwMode="auto">
              <a:xfrm>
                <a:off x="4431" y="2605"/>
                <a:ext cx="575" cy="111"/>
                <a:chOff x="3704" y="1872"/>
                <a:chExt cx="827" cy="156"/>
              </a:xfrm>
            </p:grpSpPr>
            <p:grpSp>
              <p:nvGrpSpPr>
                <p:cNvPr id="43" name="Group 48"/>
                <p:cNvGrpSpPr>
                  <a:grpSpLocks/>
                </p:cNvGrpSpPr>
                <p:nvPr/>
              </p:nvGrpSpPr>
              <p:grpSpPr bwMode="auto">
                <a:xfrm rot="-1297425" flipH="1" flipV="1">
                  <a:off x="3850" y="1872"/>
                  <a:ext cx="681" cy="150"/>
                  <a:chOff x="1565" y="2568"/>
                  <a:chExt cx="1118" cy="279"/>
                </a:xfrm>
              </p:grpSpPr>
              <p:sp>
                <p:nvSpPr>
                  <p:cNvPr id="49" name="AutoShape 49"/>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50" name="AutoShape 50"/>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51" name="AutoShape 51"/>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52" name="AutoShape 52"/>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nvGrpSpPr>
                <p:cNvPr id="44" name="Group 53"/>
                <p:cNvGrpSpPr>
                  <a:grpSpLocks/>
                </p:cNvGrpSpPr>
                <p:nvPr/>
              </p:nvGrpSpPr>
              <p:grpSpPr bwMode="auto">
                <a:xfrm rot="56115" flipH="1" flipV="1">
                  <a:off x="3704" y="1878"/>
                  <a:ext cx="681" cy="150"/>
                  <a:chOff x="1565" y="2568"/>
                  <a:chExt cx="1118" cy="279"/>
                </a:xfrm>
              </p:grpSpPr>
              <p:sp>
                <p:nvSpPr>
                  <p:cNvPr id="45" name="AutoShape 54"/>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46" name="AutoShape 55"/>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47" name="AutoShape 56"/>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48" name="AutoShape 57"/>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grpSp>
          </p:grpSp>
        </p:grpSp>
        <p:sp>
          <p:nvSpPr>
            <p:cNvPr id="23" name="Line 75"/>
            <p:cNvSpPr>
              <a:spLocks noChangeShapeType="1"/>
            </p:cNvSpPr>
            <p:nvPr/>
          </p:nvSpPr>
          <p:spPr bwMode="gray">
            <a:xfrm flipH="1">
              <a:off x="-41220" y="2816297"/>
              <a:ext cx="1159902" cy="7937"/>
            </a:xfrm>
            <a:prstGeom prst="line">
              <a:avLst/>
            </a:pr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4" name="Line 76"/>
            <p:cNvSpPr>
              <a:spLocks noChangeShapeType="1"/>
            </p:cNvSpPr>
            <p:nvPr/>
          </p:nvSpPr>
          <p:spPr bwMode="gray">
            <a:xfrm flipH="1">
              <a:off x="6178045" y="2816298"/>
              <a:ext cx="809625" cy="0"/>
            </a:xfrm>
            <a:prstGeom prst="line">
              <a:avLst/>
            </a:pr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5" name="Arc 77"/>
            <p:cNvSpPr>
              <a:spLocks/>
            </p:cNvSpPr>
            <p:nvPr/>
          </p:nvSpPr>
          <p:spPr bwMode="gray">
            <a:xfrm rot="16200000" flipV="1">
              <a:off x="3341182" y="1908248"/>
              <a:ext cx="654050" cy="1220788"/>
            </a:xfrm>
            <a:custGeom>
              <a:avLst/>
              <a:gdLst>
                <a:gd name="T0" fmla="*/ 14 w 22794"/>
                <a:gd name="T1" fmla="*/ 0 h 43200"/>
                <a:gd name="T2" fmla="*/ 0 w 22794"/>
                <a:gd name="T3" fmla="*/ 768 h 43200"/>
                <a:gd name="T4" fmla="*/ 22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6" name="Arc 78"/>
            <p:cNvSpPr>
              <a:spLocks/>
            </p:cNvSpPr>
            <p:nvPr/>
          </p:nvSpPr>
          <p:spPr bwMode="gray">
            <a:xfrm rot="16200000" flipV="1">
              <a:off x="7232145" y="1906660"/>
              <a:ext cx="663575" cy="1220788"/>
            </a:xfrm>
            <a:custGeom>
              <a:avLst/>
              <a:gdLst>
                <a:gd name="T0" fmla="*/ 14 w 22794"/>
                <a:gd name="T1" fmla="*/ 0 h 43200"/>
                <a:gd name="T2" fmla="*/ 0 w 22794"/>
                <a:gd name="T3" fmla="*/ 768 h 43200"/>
                <a:gd name="T4" fmla="*/ 22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7" name="Line 79"/>
            <p:cNvSpPr>
              <a:spLocks noChangeShapeType="1"/>
            </p:cNvSpPr>
            <p:nvPr/>
          </p:nvSpPr>
          <p:spPr bwMode="gray">
            <a:xfrm flipH="1">
              <a:off x="4241295" y="2816298"/>
              <a:ext cx="787400" cy="0"/>
            </a:xfrm>
            <a:prstGeom prst="line">
              <a:avLst/>
            </a:pr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8" name="Arc 80"/>
            <p:cNvSpPr>
              <a:spLocks/>
            </p:cNvSpPr>
            <p:nvPr/>
          </p:nvSpPr>
          <p:spPr bwMode="gray">
            <a:xfrm rot="5400000">
              <a:off x="5287457" y="2508323"/>
              <a:ext cx="635000" cy="1220788"/>
            </a:xfrm>
            <a:custGeom>
              <a:avLst/>
              <a:gdLst>
                <a:gd name="T0" fmla="*/ 13 w 22794"/>
                <a:gd name="T1" fmla="*/ 0 h 43200"/>
                <a:gd name="T2" fmla="*/ 0 w 22794"/>
                <a:gd name="T3" fmla="*/ 768 h 43200"/>
                <a:gd name="T4" fmla="*/ 21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29" name="Line 81"/>
            <p:cNvSpPr>
              <a:spLocks noChangeShapeType="1"/>
            </p:cNvSpPr>
            <p:nvPr/>
          </p:nvSpPr>
          <p:spPr bwMode="gray">
            <a:xfrm flipH="1" flipV="1">
              <a:off x="8133845" y="2816297"/>
              <a:ext cx="1225624" cy="3967"/>
            </a:xfrm>
            <a:prstGeom prst="line">
              <a:avLst/>
            </a:pr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30" name="Line 82"/>
            <p:cNvSpPr>
              <a:spLocks noChangeShapeType="1"/>
            </p:cNvSpPr>
            <p:nvPr/>
          </p:nvSpPr>
          <p:spPr bwMode="gray">
            <a:xfrm flipH="1">
              <a:off x="2269620" y="2816298"/>
              <a:ext cx="830263" cy="0"/>
            </a:xfrm>
            <a:prstGeom prst="line">
              <a:avLst/>
            </a:pr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pPr>
                <a:defRPr/>
              </a:pPr>
              <a:endParaRPr lang="zh-CN" altLang="en-US" sz="4400" kern="0">
                <a:solidFill>
                  <a:sysClr val="windowText" lastClr="000000"/>
                </a:solidFill>
                <a:latin typeface="微软雅黑" pitchFamily="34" charset="-122"/>
                <a:ea typeface="微软雅黑" pitchFamily="34" charset="-122"/>
              </a:endParaRPr>
            </a:p>
          </p:txBody>
        </p:sp>
        <p:sp>
          <p:nvSpPr>
            <p:cNvPr id="31" name="Arc 83"/>
            <p:cNvSpPr>
              <a:spLocks/>
            </p:cNvSpPr>
            <p:nvPr/>
          </p:nvSpPr>
          <p:spPr bwMode="gray">
            <a:xfrm rot="5400000">
              <a:off x="1377445" y="2508323"/>
              <a:ext cx="635000" cy="1220788"/>
            </a:xfrm>
            <a:custGeom>
              <a:avLst/>
              <a:gdLst>
                <a:gd name="T0" fmla="*/ 13 w 22794"/>
                <a:gd name="T1" fmla="*/ 0 h 43200"/>
                <a:gd name="T2" fmla="*/ 0 w 22794"/>
                <a:gd name="T3" fmla="*/ 768 h 43200"/>
                <a:gd name="T4" fmla="*/ 21 w 22794"/>
                <a:gd name="T5" fmla="*/ 385 h 43200"/>
                <a:gd name="T6" fmla="*/ 0 60000 65536"/>
                <a:gd name="T7" fmla="*/ 0 60000 65536"/>
                <a:gd name="T8" fmla="*/ 0 60000 65536"/>
              </a:gdLst>
              <a:ahLst/>
              <a:cxnLst>
                <a:cxn ang="T6">
                  <a:pos x="T0" y="T1"/>
                </a:cxn>
                <a:cxn ang="T7">
                  <a:pos x="T2" y="T3"/>
                </a:cxn>
                <a:cxn ang="T8">
                  <a:pos x="T4" y="T5"/>
                </a:cxn>
              </a:cxnLst>
              <a:rect l="0" t="0" r="r" b="b"/>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76200">
              <a:solidFill>
                <a:srgbClr val="656591"/>
              </a:solidFill>
              <a:round/>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sz="4400" kern="0">
                <a:solidFill>
                  <a:sysClr val="windowText" lastClr="000000"/>
                </a:solidFill>
                <a:latin typeface="微软雅黑" pitchFamily="34" charset="-122"/>
                <a:ea typeface="微软雅黑" pitchFamily="34" charset="-122"/>
              </a:endParaRPr>
            </a:p>
          </p:txBody>
        </p:sp>
        <p:pic>
          <p:nvPicPr>
            <p:cNvPr id="32" name="Picture 84"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8545" y="2306710"/>
              <a:ext cx="825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4982" y="2297185"/>
              <a:ext cx="825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8557" y="2316235"/>
              <a:ext cx="825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7"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707" y="2306710"/>
              <a:ext cx="825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2"/>
            <p:cNvSpPr txBox="1">
              <a:spLocks noChangeArrowheads="1"/>
            </p:cNvSpPr>
            <p:nvPr/>
          </p:nvSpPr>
          <p:spPr bwMode="gray">
            <a:xfrm>
              <a:off x="2948077" y="2486097"/>
              <a:ext cx="14401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ButtonPour">
                <a:avLst/>
              </a:prstTxWarp>
              <a:spAutoFit/>
            </a:bodyPr>
            <a:lstStyle>
              <a:lvl1pPr marL="120650" indent="-1206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课程</a:t>
              </a:r>
              <a:endParaRPr lang="en-US" altLang="zh-CN" sz="4400" b="1" kern="0" dirty="0">
                <a:solidFill>
                  <a:srgbClr val="1C1C1C"/>
                </a:solidFill>
                <a:latin typeface="微软雅黑" pitchFamily="34" charset="-122"/>
                <a:ea typeface="微软雅黑" pitchFamily="34" charset="-122"/>
              </a:endParaRPr>
            </a:p>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开发</a:t>
              </a:r>
              <a:endParaRPr lang="en-US" altLang="zh-CN" sz="4400" b="1" kern="0" dirty="0">
                <a:solidFill>
                  <a:srgbClr val="1C1C1C"/>
                </a:solidFill>
                <a:latin typeface="微软雅黑" pitchFamily="34" charset="-122"/>
                <a:ea typeface="微软雅黑" pitchFamily="34" charset="-122"/>
              </a:endParaRPr>
            </a:p>
          </p:txBody>
        </p:sp>
        <p:sp>
          <p:nvSpPr>
            <p:cNvPr id="37" name="Text Box 61"/>
            <p:cNvSpPr txBox="1">
              <a:spLocks noChangeArrowheads="1"/>
            </p:cNvSpPr>
            <p:nvPr/>
          </p:nvSpPr>
          <p:spPr bwMode="gray">
            <a:xfrm>
              <a:off x="1003861" y="2513373"/>
              <a:ext cx="14170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ButtonPour">
                <a:avLst/>
              </a:prstTxWarp>
              <a:spAutoFit/>
            </a:bodyPr>
            <a:lstStyle>
              <a:lvl1pPr marL="120650" indent="-1206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课程</a:t>
              </a:r>
              <a:endParaRPr lang="en-US" altLang="zh-CN" sz="4400" b="1" kern="0" dirty="0">
                <a:solidFill>
                  <a:srgbClr val="1C1C1C"/>
                </a:solidFill>
                <a:latin typeface="微软雅黑" pitchFamily="34" charset="-122"/>
                <a:ea typeface="微软雅黑" pitchFamily="34" charset="-122"/>
              </a:endParaRPr>
            </a:p>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设计</a:t>
              </a:r>
              <a:endParaRPr lang="en-US" altLang="zh-CN" sz="4400" b="1" kern="0" dirty="0">
                <a:solidFill>
                  <a:srgbClr val="1C1C1C"/>
                </a:solidFill>
                <a:latin typeface="微软雅黑" pitchFamily="34" charset="-122"/>
                <a:ea typeface="微软雅黑" pitchFamily="34" charset="-122"/>
              </a:endParaRPr>
            </a:p>
          </p:txBody>
        </p:sp>
        <p:sp>
          <p:nvSpPr>
            <p:cNvPr id="38" name="Text Box 63"/>
            <p:cNvSpPr txBox="1">
              <a:spLocks noChangeArrowheads="1"/>
            </p:cNvSpPr>
            <p:nvPr/>
          </p:nvSpPr>
          <p:spPr bwMode="gray">
            <a:xfrm>
              <a:off x="4892293" y="2485127"/>
              <a:ext cx="14401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ButtonPour">
                <a:avLst/>
              </a:prstTxWarp>
              <a:spAutoFit/>
            </a:bodyPr>
            <a:lstStyle>
              <a:lvl1pPr marL="120650" indent="-1206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课程</a:t>
              </a:r>
              <a:endParaRPr lang="en-US" altLang="zh-CN" sz="4400" b="1" kern="0" dirty="0">
                <a:solidFill>
                  <a:srgbClr val="1C1C1C"/>
                </a:solidFill>
                <a:latin typeface="微软雅黑" pitchFamily="34" charset="-122"/>
                <a:ea typeface="微软雅黑" pitchFamily="34" charset="-122"/>
              </a:endParaRPr>
            </a:p>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实施</a:t>
              </a:r>
              <a:endParaRPr lang="en-US" altLang="zh-CN" sz="4400" b="1" kern="0" dirty="0">
                <a:solidFill>
                  <a:srgbClr val="1C1C1C"/>
                </a:solidFill>
                <a:latin typeface="微软雅黑" pitchFamily="34" charset="-122"/>
                <a:ea typeface="微软雅黑" pitchFamily="34" charset="-122"/>
              </a:endParaRPr>
            </a:p>
          </p:txBody>
        </p:sp>
        <p:sp>
          <p:nvSpPr>
            <p:cNvPr id="39" name="Text Box 64"/>
            <p:cNvSpPr txBox="1">
              <a:spLocks noChangeArrowheads="1"/>
            </p:cNvSpPr>
            <p:nvPr/>
          </p:nvSpPr>
          <p:spPr bwMode="gray">
            <a:xfrm>
              <a:off x="6836509" y="2495622"/>
              <a:ext cx="14401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ButtonPour">
                <a:avLst/>
              </a:prstTxWarp>
              <a:spAutoFit/>
            </a:bodyPr>
            <a:lstStyle>
              <a:lvl1pPr marL="120650" indent="-1206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课程</a:t>
              </a:r>
              <a:endParaRPr lang="en-US" altLang="zh-CN" sz="4400" b="1" kern="0" dirty="0">
                <a:solidFill>
                  <a:srgbClr val="1C1C1C"/>
                </a:solidFill>
                <a:latin typeface="微软雅黑" pitchFamily="34" charset="-122"/>
                <a:ea typeface="微软雅黑" pitchFamily="34" charset="-122"/>
              </a:endParaRPr>
            </a:p>
            <a:p>
              <a:pPr algn="ctr" eaLnBrk="1" hangingPunct="1">
                <a:spcBef>
                  <a:spcPct val="50000"/>
                </a:spcBef>
                <a:defRPr/>
              </a:pPr>
              <a:r>
                <a:rPr lang="zh-CN" altLang="en-US" sz="4400" b="1" kern="0" dirty="0">
                  <a:solidFill>
                    <a:srgbClr val="1C1C1C"/>
                  </a:solidFill>
                  <a:latin typeface="微软雅黑" pitchFamily="34" charset="-122"/>
                  <a:ea typeface="微软雅黑" pitchFamily="34" charset="-122"/>
                </a:rPr>
                <a:t>评价</a:t>
              </a:r>
              <a:endParaRPr lang="en-US" altLang="zh-CN" sz="4400" b="1" kern="0" dirty="0">
                <a:solidFill>
                  <a:srgbClr val="1C1C1C"/>
                </a:solidFill>
                <a:latin typeface="微软雅黑" pitchFamily="34" charset="-122"/>
                <a:ea typeface="微软雅黑" pitchFamily="34" charset="-122"/>
              </a:endParaRPr>
            </a:p>
          </p:txBody>
        </p:sp>
      </p:grpSp>
      <p:sp>
        <p:nvSpPr>
          <p:cNvPr id="92" name="矩形 91"/>
          <p:cNvSpPr/>
          <p:nvPr/>
        </p:nvSpPr>
        <p:spPr>
          <a:xfrm>
            <a:off x="1157589" y="847879"/>
            <a:ext cx="1709695" cy="450303"/>
          </a:xfrm>
          <a:prstGeom prst="rect">
            <a:avLst/>
          </a:prstGeom>
        </p:spPr>
        <p:txBody>
          <a:bodyPr wrap="none" lIns="79683" tIns="39875" rIns="79683" bIns="39875">
            <a:spAutoFit/>
          </a:bodyPr>
          <a:lstStyle/>
          <a:p>
            <a:pPr lvl="0"/>
            <a:r>
              <a:rPr lang="en-US" altLang="zh-CN" sz="2400" b="1" dirty="0">
                <a:latin typeface="微软雅黑"/>
              </a:rPr>
              <a:t>1.</a:t>
            </a:r>
            <a:r>
              <a:rPr lang="zh-CN" altLang="en-US" sz="2400" b="1" dirty="0">
                <a:latin typeface="微软雅黑"/>
              </a:rPr>
              <a:t>课程属性</a:t>
            </a:r>
            <a:endParaRPr lang="en-US" altLang="zh-CN" sz="2400" b="1" dirty="0">
              <a:latin typeface="微软雅黑"/>
            </a:endParaRPr>
          </a:p>
        </p:txBody>
      </p:sp>
    </p:spTree>
    <p:extLst>
      <p:ext uri="{BB962C8B-B14F-4D97-AF65-F5344CB8AC3E}">
        <p14:creationId xmlns:p14="http://schemas.microsoft.com/office/powerpoint/2010/main" val="40221737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2680" y="16096"/>
            <a:ext cx="9364180" cy="5129095"/>
          </a:xfrm>
          <a:prstGeom prst="rect">
            <a:avLst/>
          </a:prstGeom>
          <a:solidFill>
            <a:schemeClr val="tx1"/>
          </a:solidFill>
          <a:ln w="25400" cap="flat" cmpd="sng" algn="ctr">
            <a:solidFill>
              <a:schemeClr val="tx1"/>
            </a:solidFill>
            <a:prstDash val="solid"/>
          </a:ln>
          <a:effectLst/>
        </p:spPr>
        <p:txBody>
          <a:bodyPr lIns="89699" tIns="44851" rIns="89699" bIns="44851" rtlCol="0" anchor="ctr"/>
          <a:lstStyle/>
          <a:p>
            <a:pPr algn="ctr" defTabSz="896990">
              <a:defRPr/>
            </a:pPr>
            <a:endParaRPr lang="zh-CN" altLang="en-US" kern="0" smtClean="0">
              <a:solidFill>
                <a:prstClr val="white"/>
              </a:solidFill>
              <a:latin typeface="Times New Roman"/>
              <a:ea typeface="微软雅黑"/>
            </a:endParaRPr>
          </a:p>
        </p:txBody>
      </p:sp>
      <p:sp>
        <p:nvSpPr>
          <p:cNvPr id="10" name="矩形 9"/>
          <p:cNvSpPr/>
          <p:nvPr/>
        </p:nvSpPr>
        <p:spPr>
          <a:xfrm>
            <a:off x="720321" y="820679"/>
            <a:ext cx="5860948" cy="1190821"/>
          </a:xfrm>
          <a:prstGeom prst="rect">
            <a:avLst/>
          </a:prstGeom>
        </p:spPr>
        <p:txBody>
          <a:bodyPr wrap="none" lIns="78950" tIns="39502" rIns="78950" bIns="39502">
            <a:spAutoFit/>
          </a:bodyPr>
          <a:lstStyle/>
          <a:p>
            <a:r>
              <a:rPr lang="zh-CN" altLang="en-US" sz="7200" b="1" dirty="0">
                <a:solidFill>
                  <a:srgbClr val="FFFFFF"/>
                </a:solidFill>
                <a:latin typeface="方正静蕾简体" pitchFamily="2" charset="-122"/>
                <a:ea typeface="方正静蕾简体" pitchFamily="2" charset="-122"/>
              </a:rPr>
              <a:t>不是纯技术的</a:t>
            </a:r>
            <a:endParaRPr lang="en-US" altLang="zh-CN" sz="7200" b="1" dirty="0">
              <a:solidFill>
                <a:srgbClr val="FFFFFF"/>
              </a:solidFill>
              <a:latin typeface="方正静蕾简体" pitchFamily="2" charset="-122"/>
              <a:ea typeface="方正静蕾简体" pitchFamily="2" charset="-122"/>
            </a:endParaRPr>
          </a:p>
        </p:txBody>
      </p:sp>
      <p:sp>
        <p:nvSpPr>
          <p:cNvPr id="3" name="矩形 2"/>
          <p:cNvSpPr/>
          <p:nvPr/>
        </p:nvSpPr>
        <p:spPr>
          <a:xfrm>
            <a:off x="3096568" y="2495672"/>
            <a:ext cx="5688633" cy="1200329"/>
          </a:xfrm>
          <a:prstGeom prst="rect">
            <a:avLst/>
          </a:prstGeom>
        </p:spPr>
        <p:txBody>
          <a:bodyPr wrap="square" lIns="88050" tIns="44031" rIns="88050" bIns="44031">
            <a:spAutoFit/>
          </a:bodyPr>
          <a:lstStyle/>
          <a:p>
            <a:r>
              <a:rPr lang="zh-CN" altLang="en-US" sz="7200" b="1" dirty="0">
                <a:solidFill>
                  <a:srgbClr val="FFFFFF"/>
                </a:solidFill>
                <a:latin typeface="方正静蕾简体" pitchFamily="2" charset="-122"/>
                <a:ea typeface="方正静蕾简体" pitchFamily="2" charset="-122"/>
              </a:rPr>
              <a:t>核心是课程</a:t>
            </a:r>
            <a:endParaRPr lang="en-US" altLang="zh-CN" sz="7200" b="1" dirty="0">
              <a:solidFill>
                <a:srgbClr val="FFFFFF"/>
              </a:solidFill>
              <a:latin typeface="方正静蕾简体" pitchFamily="2" charset="-122"/>
              <a:ea typeface="方正静蕾简体" pitchFamily="2" charset="-122"/>
            </a:endParaRPr>
          </a:p>
        </p:txBody>
      </p:sp>
    </p:spTree>
    <p:extLst>
      <p:ext uri="{BB962C8B-B14F-4D97-AF65-F5344CB8AC3E}">
        <p14:creationId xmlns:p14="http://schemas.microsoft.com/office/powerpoint/2010/main" val="125374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图片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554"/>
            <a:ext cx="9361488" cy="5214642"/>
          </a:xfrm>
          <a:prstGeom prst="rect">
            <a:avLst/>
          </a:prstGeom>
        </p:spPr>
      </p:pic>
      <p:sp>
        <p:nvSpPr>
          <p:cNvPr id="92" name="矩形 91"/>
          <p:cNvSpPr/>
          <p:nvPr/>
        </p:nvSpPr>
        <p:spPr>
          <a:xfrm>
            <a:off x="504428" y="392940"/>
            <a:ext cx="1709695" cy="450303"/>
          </a:xfrm>
          <a:prstGeom prst="rect">
            <a:avLst/>
          </a:prstGeom>
        </p:spPr>
        <p:txBody>
          <a:bodyPr wrap="none" lIns="79683" tIns="39875" rIns="79683" bIns="39875">
            <a:spAutoFit/>
          </a:bodyPr>
          <a:lstStyle/>
          <a:p>
            <a:pPr lvl="0"/>
            <a:r>
              <a:rPr lang="en-US" altLang="zh-CN" sz="2400" b="1" dirty="0">
                <a:solidFill>
                  <a:schemeClr val="bg1"/>
                </a:solidFill>
                <a:latin typeface="微软雅黑"/>
              </a:rPr>
              <a:t>2.</a:t>
            </a:r>
            <a:r>
              <a:rPr lang="zh-CN" altLang="en-US" sz="2400" b="1" dirty="0">
                <a:solidFill>
                  <a:schemeClr val="bg1"/>
                </a:solidFill>
                <a:latin typeface="微软雅黑"/>
              </a:rPr>
              <a:t>技术属性</a:t>
            </a:r>
            <a:endParaRPr lang="en-US" altLang="zh-CN" sz="2400" b="1" dirty="0">
              <a:solidFill>
                <a:schemeClr val="bg1"/>
              </a:solidFill>
              <a:latin typeface="微软雅黑"/>
            </a:endParaRPr>
          </a:p>
        </p:txBody>
      </p:sp>
      <p:sp>
        <p:nvSpPr>
          <p:cNvPr id="94" name="矩形 93"/>
          <p:cNvSpPr/>
          <p:nvPr/>
        </p:nvSpPr>
        <p:spPr>
          <a:xfrm>
            <a:off x="1584548" y="4660920"/>
            <a:ext cx="8070173" cy="398829"/>
          </a:xfrm>
          <a:prstGeom prst="rect">
            <a:avLst/>
          </a:prstGeom>
          <a:effectLst>
            <a:innerShdw blurRad="76200" dist="825500" dir="1800000">
              <a:schemeClr val="bg1">
                <a:alpha val="88000"/>
              </a:schemeClr>
            </a:innerShdw>
          </a:effectLst>
        </p:spPr>
        <p:txBody>
          <a:bodyPr wrap="none" lIns="89699" tIns="44851" rIns="89699" bIns="44851">
            <a:spAutoFit/>
          </a:bodyPr>
          <a:lstStyle/>
          <a:p>
            <a:r>
              <a:rPr lang="zh-CN" altLang="en-US" sz="2000" b="1" dirty="0">
                <a:solidFill>
                  <a:srgbClr val="FF0000"/>
                </a:solidFill>
                <a:effectLst>
                  <a:outerShdw blurRad="139700" dist="88900" dir="15600000" sy="-30000" kx="800400" algn="bl" rotWithShape="0">
                    <a:prstClr val="white">
                      <a:alpha val="80000"/>
                    </a:prstClr>
                  </a:outerShdw>
                </a:effectLst>
                <a:latin typeface="Adobe 宋体 Std L"/>
                <a:ea typeface="Adobe 宋体 Std L"/>
              </a:rPr>
              <a:t>●</a:t>
            </a:r>
            <a:r>
              <a:rPr lang="zh-CN" altLang="en-US" sz="2000" b="1" dirty="0">
                <a:solidFill>
                  <a:prstClr val="black"/>
                </a:solidFill>
                <a:effectLst>
                  <a:outerShdw blurRad="139700" dist="88900" dir="15600000" sy="-30000" kx="800400" algn="bl" rotWithShape="0">
                    <a:prstClr val="white">
                      <a:alpha val="80000"/>
                    </a:prstClr>
                  </a:outerShdw>
                </a:effectLst>
              </a:rPr>
              <a:t>观看视频可以暂停、倒退、重复、快进，适合人性化、个性化学习</a:t>
            </a:r>
          </a:p>
        </p:txBody>
      </p:sp>
      <p:sp>
        <p:nvSpPr>
          <p:cNvPr id="2" name="矩形 1"/>
          <p:cNvSpPr/>
          <p:nvPr/>
        </p:nvSpPr>
        <p:spPr>
          <a:xfrm>
            <a:off x="4320770" y="988441"/>
            <a:ext cx="3258916" cy="1321684"/>
          </a:xfrm>
          <a:prstGeom prst="rect">
            <a:avLst/>
          </a:prstGeom>
        </p:spPr>
        <p:txBody>
          <a:bodyPr wrap="none" lIns="89699" tIns="44851" rIns="89699" bIns="44851">
            <a:spAutoFit/>
          </a:bodyPr>
          <a:lstStyle/>
          <a:p>
            <a:pPr defTabSz="896990">
              <a:defRPr/>
            </a:pPr>
            <a:r>
              <a:rPr lang="zh-CN" altLang="en-US" sz="8000" b="1" kern="0" dirty="0">
                <a:solidFill>
                  <a:prstClr val="white"/>
                </a:solidFill>
                <a:effectLst>
                  <a:outerShdw blurRad="38100" dist="38100" dir="2700000" algn="tl">
                    <a:srgbClr val="000000">
                      <a:alpha val="43137"/>
                    </a:srgbClr>
                  </a:outerShdw>
                </a:effectLst>
                <a:latin typeface="微软雅黑" pitchFamily="34" charset="-122"/>
              </a:rPr>
              <a:t>微视频</a:t>
            </a:r>
          </a:p>
        </p:txBody>
      </p:sp>
    </p:spTree>
    <p:extLst>
      <p:ext uri="{BB962C8B-B14F-4D97-AF65-F5344CB8AC3E}">
        <p14:creationId xmlns:p14="http://schemas.microsoft.com/office/powerpoint/2010/main" val="13269122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矩形 93"/>
          <p:cNvSpPr/>
          <p:nvPr/>
        </p:nvSpPr>
        <p:spPr>
          <a:xfrm>
            <a:off x="3672629" y="3901831"/>
            <a:ext cx="5551039" cy="460403"/>
          </a:xfrm>
          <a:prstGeom prst="rect">
            <a:avLst/>
          </a:prstGeom>
          <a:effectLst>
            <a:innerShdw blurRad="76200" dist="825500" dir="1800000">
              <a:schemeClr val="bg1">
                <a:alpha val="88000"/>
              </a:schemeClr>
            </a:innerShdw>
          </a:effectLst>
        </p:spPr>
        <p:txBody>
          <a:bodyPr wrap="none" lIns="89699" tIns="44851" rIns="89699" bIns="44851">
            <a:spAutoFit/>
          </a:bodyPr>
          <a:lstStyle/>
          <a:p>
            <a:r>
              <a:rPr lang="zh-CN" altLang="en-US" sz="2400" b="1" dirty="0">
                <a:solidFill>
                  <a:srgbClr val="FF7415"/>
                </a:solidFill>
                <a:effectLst>
                  <a:outerShdw blurRad="139700" dist="88900" dir="15600000" sy="-30000" kx="800400" algn="bl" rotWithShape="0">
                    <a:prstClr val="white">
                      <a:alpha val="80000"/>
                    </a:prstClr>
                  </a:outerShdw>
                </a:effectLst>
                <a:latin typeface="Adobe 宋体 Std L"/>
                <a:ea typeface="Adobe 宋体 Std L"/>
              </a:rPr>
              <a:t>●</a:t>
            </a:r>
            <a:r>
              <a:rPr lang="zh-CN" altLang="en-US" sz="2400" b="1" dirty="0">
                <a:solidFill>
                  <a:prstClr val="black"/>
                </a:solidFill>
                <a:effectLst>
                  <a:outerShdw blurRad="139700" dist="88900" dir="15600000" sy="-30000" kx="800400" algn="bl" rotWithShape="0">
                    <a:prstClr val="white">
                      <a:alpha val="80000"/>
                    </a:prstClr>
                  </a:outerShdw>
                </a:effectLst>
              </a:rPr>
              <a:t>云计算背景下不借助网络就没有意义</a:t>
            </a:r>
          </a:p>
        </p:txBody>
      </p:sp>
      <p:pic>
        <p:nvPicPr>
          <p:cNvPr id="5" name="Picture 3" descr="E:\ppt用图\人\师生类\Value%20of%20genuine_0826_1600x540_ZH-C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103"/>
            <a:ext cx="9361488" cy="3159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矩形 5"/>
          <p:cNvSpPr/>
          <p:nvPr/>
        </p:nvSpPr>
        <p:spPr>
          <a:xfrm>
            <a:off x="648444" y="847879"/>
            <a:ext cx="1709695" cy="450303"/>
          </a:xfrm>
          <a:prstGeom prst="rect">
            <a:avLst/>
          </a:prstGeom>
        </p:spPr>
        <p:txBody>
          <a:bodyPr wrap="none" lIns="79683" tIns="39875" rIns="79683" bIns="39875">
            <a:spAutoFit/>
          </a:bodyPr>
          <a:lstStyle/>
          <a:p>
            <a:pPr lvl="0"/>
            <a:r>
              <a:rPr lang="en-US" altLang="zh-CN" sz="2400" b="1" dirty="0">
                <a:solidFill>
                  <a:schemeClr val="bg1"/>
                </a:solidFill>
                <a:effectLst>
                  <a:outerShdw blurRad="38100" dist="38100" dir="2700000" algn="tl">
                    <a:srgbClr val="000000">
                      <a:alpha val="43137"/>
                    </a:srgbClr>
                  </a:outerShdw>
                </a:effectLst>
                <a:latin typeface="微软雅黑"/>
              </a:rPr>
              <a:t>3.</a:t>
            </a:r>
            <a:r>
              <a:rPr lang="zh-CN" altLang="en-US" sz="2400" b="1" dirty="0">
                <a:solidFill>
                  <a:schemeClr val="bg1"/>
                </a:solidFill>
                <a:effectLst>
                  <a:outerShdw blurRad="38100" dist="38100" dir="2700000" algn="tl">
                    <a:srgbClr val="000000">
                      <a:alpha val="43137"/>
                    </a:srgbClr>
                  </a:outerShdw>
                </a:effectLst>
                <a:latin typeface="微软雅黑"/>
              </a:rPr>
              <a:t>时代属性</a:t>
            </a:r>
            <a:endParaRPr lang="en-US" altLang="zh-CN" sz="2400" b="1" dirty="0">
              <a:solidFill>
                <a:schemeClr val="bg1"/>
              </a:solidFill>
              <a:effectLst>
                <a:outerShdw blurRad="38100" dist="38100" dir="2700000" algn="tl">
                  <a:srgbClr val="000000">
                    <a:alpha val="43137"/>
                  </a:srgbClr>
                </a:outerShdw>
              </a:effectLst>
              <a:latin typeface="微软雅黑"/>
            </a:endParaRPr>
          </a:p>
        </p:txBody>
      </p:sp>
    </p:spTree>
    <p:extLst>
      <p:ext uri="{BB962C8B-B14F-4D97-AF65-F5344CB8AC3E}">
        <p14:creationId xmlns:p14="http://schemas.microsoft.com/office/powerpoint/2010/main" val="30229610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166801" y="766541"/>
            <a:ext cx="8885141" cy="2308324"/>
          </a:xfrm>
          <a:prstGeom prst="rect">
            <a:avLst/>
          </a:prstGeom>
        </p:spPr>
        <p:txBody>
          <a:bodyPr wrap="square" lIns="89699" tIns="44851" rIns="89699" bIns="44851">
            <a:spAutoFit/>
          </a:bodyPr>
          <a:lstStyle/>
          <a:p>
            <a:pPr algn="ctr">
              <a:lnSpc>
                <a:spcPct val="150000"/>
              </a:lnSpc>
            </a:pPr>
            <a:r>
              <a:rPr lang="zh-CN" altLang="en-US" sz="9600" b="1" dirty="0">
                <a:solidFill>
                  <a:srgbClr val="66FF33"/>
                </a:solidFill>
                <a:latin typeface="微软雅黑"/>
              </a:rPr>
              <a:t>信息化教学前移</a:t>
            </a:r>
            <a:endParaRPr lang="en-US" altLang="zh-CN" sz="9600" b="1" dirty="0">
              <a:solidFill>
                <a:srgbClr val="66FF33"/>
              </a:solidFill>
              <a:latin typeface="微软雅黑"/>
            </a:endParaRPr>
          </a:p>
        </p:txBody>
      </p:sp>
      <p:sp>
        <p:nvSpPr>
          <p:cNvPr id="3" name="矩形 2"/>
          <p:cNvSpPr/>
          <p:nvPr/>
        </p:nvSpPr>
        <p:spPr>
          <a:xfrm rot="20243372">
            <a:off x="4797469" y="3259074"/>
            <a:ext cx="2964249" cy="923318"/>
          </a:xfrm>
          <a:prstGeom prst="rect">
            <a:avLst/>
          </a:prstGeom>
        </p:spPr>
        <p:txBody>
          <a:bodyPr wrap="none" lIns="89699" tIns="44851" rIns="89699" bIns="44851">
            <a:spAutoFit/>
          </a:bodyPr>
          <a:lstStyle/>
          <a:p>
            <a:pPr lvl="0" algn="ctr">
              <a:lnSpc>
                <a:spcPct val="150000"/>
              </a:lnSpc>
            </a:pPr>
            <a:r>
              <a:rPr lang="zh-CN" altLang="en-US" sz="3600" b="1" dirty="0">
                <a:solidFill>
                  <a:srgbClr val="FF0000"/>
                </a:solidFill>
                <a:latin typeface="方正静蕾简体" panose="02000000000000000000" pitchFamily="2" charset="-122"/>
                <a:ea typeface="方正静蕾简体" panose="02000000000000000000" pitchFamily="2" charset="-122"/>
              </a:rPr>
              <a:t>教学方式创新</a:t>
            </a:r>
            <a:endParaRPr lang="en-US" altLang="zh-CN" sz="3600" b="1" dirty="0">
              <a:solidFill>
                <a:srgbClr val="FF0000"/>
              </a:solidFill>
              <a:latin typeface="方正静蕾简体" panose="02000000000000000000" pitchFamily="2" charset="-122"/>
              <a:ea typeface="方正静蕾简体" panose="02000000000000000000" pitchFamily="2" charset="-122"/>
            </a:endParaRPr>
          </a:p>
        </p:txBody>
      </p:sp>
      <p:sp>
        <p:nvSpPr>
          <p:cNvPr id="4" name="矩形 3"/>
          <p:cNvSpPr/>
          <p:nvPr/>
        </p:nvSpPr>
        <p:spPr>
          <a:xfrm rot="20318347">
            <a:off x="597812" y="3215719"/>
            <a:ext cx="3744476" cy="923318"/>
          </a:xfrm>
          <a:prstGeom prst="rect">
            <a:avLst/>
          </a:prstGeom>
        </p:spPr>
        <p:txBody>
          <a:bodyPr wrap="square" lIns="89699" tIns="44851" rIns="89699" bIns="44851">
            <a:spAutoFit/>
          </a:bodyPr>
          <a:lstStyle/>
          <a:p>
            <a:pPr lvl="0">
              <a:lnSpc>
                <a:spcPct val="150000"/>
              </a:lnSpc>
            </a:pPr>
            <a:r>
              <a:rPr lang="zh-CN" altLang="en-US" sz="3600" b="1" dirty="0">
                <a:solidFill>
                  <a:srgbClr val="00B0F0"/>
                </a:solidFill>
                <a:latin typeface="方正静蕾简体" panose="02000000000000000000" pitchFamily="2" charset="-122"/>
                <a:ea typeface="方正静蕾简体" panose="02000000000000000000" pitchFamily="2" charset="-122"/>
              </a:rPr>
              <a:t>纳入云教育范畴</a:t>
            </a:r>
            <a:endParaRPr lang="en-US" altLang="zh-CN" sz="3600" b="1" dirty="0">
              <a:solidFill>
                <a:srgbClr val="00B0F0"/>
              </a:solidFill>
              <a:latin typeface="方正静蕾简体" panose="02000000000000000000" pitchFamily="2" charset="-122"/>
              <a:ea typeface="方正静蕾简体" panose="02000000000000000000" pitchFamily="2" charset="-122"/>
            </a:endParaRPr>
          </a:p>
        </p:txBody>
      </p:sp>
    </p:spTree>
    <p:extLst>
      <p:ext uri="{BB962C8B-B14F-4D97-AF65-F5344CB8AC3E}">
        <p14:creationId xmlns:p14="http://schemas.microsoft.com/office/powerpoint/2010/main" val="2807853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36567" y="3725296"/>
            <a:ext cx="6474008" cy="449553"/>
          </a:xfrm>
          <a:prstGeom prst="rect">
            <a:avLst/>
          </a:prstGeom>
        </p:spPr>
        <p:txBody>
          <a:bodyPr wrap="none" lIns="78950" tIns="39502" rIns="78950" bIns="39502">
            <a:spAutoFit/>
          </a:bodyPr>
          <a:lstStyle/>
          <a:p>
            <a:r>
              <a:rPr lang="en-US" altLang="zh-CN" sz="2400" b="1" dirty="0">
                <a:solidFill>
                  <a:srgbClr val="FF6600"/>
                </a:solidFill>
                <a:latin typeface="Adobe 宋体 Std L"/>
                <a:ea typeface="Adobe 宋体 Std L"/>
              </a:rPr>
              <a:t>●</a:t>
            </a:r>
            <a:r>
              <a:rPr lang="zh-CN" altLang="en-US" sz="2400" b="1" dirty="0">
                <a:solidFill>
                  <a:prstClr val="black"/>
                </a:solidFill>
              </a:rPr>
              <a:t>信息化教学前移的心理学依据：一对一效应</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921" y="66693"/>
            <a:ext cx="4680745"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rot="20415936">
            <a:off x="697659" y="1267526"/>
            <a:ext cx="4354077" cy="646331"/>
          </a:xfrm>
          <a:prstGeom prst="rect">
            <a:avLst/>
          </a:prstGeom>
        </p:spPr>
        <p:txBody>
          <a:bodyPr wrap="none" lIns="89699" tIns="44851" rIns="89699" bIns="44851">
            <a:spAutoFit/>
          </a:bodyPr>
          <a:lstStyle/>
          <a:p>
            <a:r>
              <a:rPr lang="zh-CN" altLang="en-US" sz="3600" b="1" dirty="0">
                <a:solidFill>
                  <a:srgbClr val="FF0000"/>
                </a:solidFill>
                <a:latin typeface="方正静蕾简体" panose="02000000000000000000" pitchFamily="2" charset="-122"/>
                <a:ea typeface="方正静蕾简体" panose="02000000000000000000" pitchFamily="2" charset="-122"/>
              </a:rPr>
              <a:t>有没有心理学依据？</a:t>
            </a:r>
            <a:endParaRPr lang="zh-CN" altLang="en-US" dirty="0"/>
          </a:p>
        </p:txBody>
      </p:sp>
    </p:spTree>
    <p:extLst>
      <p:ext uri="{BB962C8B-B14F-4D97-AF65-F5344CB8AC3E}">
        <p14:creationId xmlns:p14="http://schemas.microsoft.com/office/powerpoint/2010/main" val="4137904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randombar(horizontal)">
                                      <p:cBhvr>
                                        <p:cTn id="11"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884294" y="970748"/>
            <a:ext cx="7519511" cy="522366"/>
          </a:xfrm>
          <a:prstGeom prst="rect">
            <a:avLst/>
          </a:prstGeom>
        </p:spPr>
        <p:txBody>
          <a:bodyPr wrap="square" lIns="78950" tIns="39502" rIns="78950" bIns="39502">
            <a:spAutoFit/>
          </a:bodyPr>
          <a:lstStyle/>
          <a:p>
            <a:r>
              <a:rPr lang="zh-CN" altLang="en-US" sz="2800" dirty="0">
                <a:solidFill>
                  <a:schemeClr val="bg1"/>
                </a:solidFill>
                <a:latin typeface="方正静蕾简体" pitchFamily="2" charset="-122"/>
                <a:ea typeface="方正静蕾简体" pitchFamily="2" charset="-122"/>
              </a:rPr>
              <a:t>　　通常为学生补课，</a:t>
            </a:r>
            <a:r>
              <a:rPr lang="en-US" altLang="zh-CN" sz="2800" dirty="0">
                <a:solidFill>
                  <a:schemeClr val="bg1"/>
                </a:solidFill>
                <a:latin typeface="方正静蕾简体" pitchFamily="2" charset="-122"/>
                <a:ea typeface="方正静蕾简体" pitchFamily="2" charset="-122"/>
              </a:rPr>
              <a:t>45</a:t>
            </a:r>
            <a:r>
              <a:rPr lang="zh-CN" altLang="en-US" sz="2800" dirty="0">
                <a:solidFill>
                  <a:schemeClr val="bg1"/>
                </a:solidFill>
                <a:latin typeface="方正静蕾简体" pitchFamily="2" charset="-122"/>
                <a:ea typeface="方正静蕾简体" pitchFamily="2" charset="-122"/>
              </a:rPr>
              <a:t>分钟课堂教学内容，</a:t>
            </a:r>
            <a:endParaRPr lang="en-US" altLang="zh-CN" sz="2800" dirty="0">
              <a:solidFill>
                <a:schemeClr val="bg1"/>
              </a:solidFill>
              <a:latin typeface="方正静蕾简体" pitchFamily="2" charset="-122"/>
              <a:ea typeface="方正静蕾简体" pitchFamily="2" charset="-122"/>
            </a:endParaRPr>
          </a:p>
        </p:txBody>
      </p:sp>
      <p:sp>
        <p:nvSpPr>
          <p:cNvPr id="6" name="矩形 5"/>
          <p:cNvSpPr/>
          <p:nvPr/>
        </p:nvSpPr>
        <p:spPr>
          <a:xfrm>
            <a:off x="849382" y="1507846"/>
            <a:ext cx="6689893" cy="522366"/>
          </a:xfrm>
          <a:prstGeom prst="rect">
            <a:avLst/>
          </a:prstGeom>
        </p:spPr>
        <p:txBody>
          <a:bodyPr wrap="square" lIns="78950" tIns="39502" rIns="78950" bIns="39502">
            <a:spAutoFit/>
          </a:bodyPr>
          <a:lstStyle/>
          <a:p>
            <a:r>
              <a:rPr lang="zh-CN" altLang="en-US" sz="2800" dirty="0">
                <a:solidFill>
                  <a:schemeClr val="bg1"/>
                </a:solidFill>
                <a:latin typeface="方正静蕾简体" pitchFamily="2" charset="-122"/>
                <a:ea typeface="方正静蕾简体" pitchFamily="2" charset="-122"/>
              </a:rPr>
              <a:t>最多只要</a:t>
            </a:r>
            <a:r>
              <a:rPr lang="en-US" altLang="zh-CN" sz="2800" dirty="0">
                <a:solidFill>
                  <a:schemeClr val="bg1"/>
                </a:solidFill>
                <a:latin typeface="方正静蕾简体" pitchFamily="2" charset="-122"/>
                <a:ea typeface="方正静蕾简体" pitchFamily="2" charset="-122"/>
              </a:rPr>
              <a:t>20</a:t>
            </a:r>
            <a:r>
              <a:rPr lang="zh-CN" altLang="en-US" sz="2800" dirty="0">
                <a:solidFill>
                  <a:schemeClr val="bg1"/>
                </a:solidFill>
                <a:latin typeface="方正静蕾简体" pitchFamily="2" charset="-122"/>
                <a:ea typeface="方正静蕾简体" pitchFamily="2" charset="-122"/>
              </a:rPr>
              <a:t>分钟左右的时间就可以完成。</a:t>
            </a:r>
            <a:endParaRPr lang="en-US" altLang="zh-CN" sz="2800" dirty="0">
              <a:solidFill>
                <a:schemeClr val="bg1"/>
              </a:solidFill>
              <a:latin typeface="方正静蕾简体" pitchFamily="2" charset="-122"/>
              <a:ea typeface="方正静蕾简体" pitchFamily="2" charset="-122"/>
            </a:endParaRPr>
          </a:p>
        </p:txBody>
      </p:sp>
      <p:sp>
        <p:nvSpPr>
          <p:cNvPr id="9" name="矩形 8"/>
          <p:cNvSpPr/>
          <p:nvPr/>
        </p:nvSpPr>
        <p:spPr>
          <a:xfrm>
            <a:off x="1179172" y="3666804"/>
            <a:ext cx="7224628" cy="522366"/>
          </a:xfrm>
          <a:prstGeom prst="rect">
            <a:avLst/>
          </a:prstGeom>
          <a:ln>
            <a:noFill/>
          </a:ln>
        </p:spPr>
        <p:txBody>
          <a:bodyPr wrap="square" lIns="78950" tIns="39502" rIns="78950" bIns="39502">
            <a:spAutoFit/>
          </a:bodyPr>
          <a:lstStyle/>
          <a:p>
            <a:r>
              <a:rPr lang="zh-CN" altLang="en-US" sz="2800" b="1" dirty="0">
                <a:solidFill>
                  <a:srgbClr val="FFFF00"/>
                </a:solidFill>
                <a:latin typeface="方正静蕾简体" pitchFamily="2" charset="-122"/>
                <a:ea typeface="方正静蕾简体" pitchFamily="2" charset="-122"/>
              </a:rPr>
              <a:t>这是“一对一教学”效率特别高的主要原因</a:t>
            </a:r>
            <a:endParaRPr lang="en-US" altLang="zh-CN" sz="2800" b="1" dirty="0">
              <a:solidFill>
                <a:srgbClr val="FFFF00"/>
              </a:solidFill>
              <a:latin typeface="方正静蕾简体" pitchFamily="2" charset="-122"/>
              <a:ea typeface="方正静蕾简体" pitchFamily="2" charset="-122"/>
            </a:endParaRPr>
          </a:p>
        </p:txBody>
      </p:sp>
      <p:grpSp>
        <p:nvGrpSpPr>
          <p:cNvPr id="2" name="组合 1"/>
          <p:cNvGrpSpPr/>
          <p:nvPr/>
        </p:nvGrpSpPr>
        <p:grpSpPr>
          <a:xfrm>
            <a:off x="1768938" y="2375465"/>
            <a:ext cx="4192956" cy="1127108"/>
            <a:chOff x="1768938" y="2375465"/>
            <a:chExt cx="4192956" cy="1127108"/>
          </a:xfrm>
        </p:grpSpPr>
        <p:sp>
          <p:nvSpPr>
            <p:cNvPr id="5" name="矩形 4"/>
            <p:cNvSpPr/>
            <p:nvPr/>
          </p:nvSpPr>
          <p:spPr>
            <a:xfrm>
              <a:off x="1768938" y="2375465"/>
              <a:ext cx="2727666" cy="368478"/>
            </a:xfrm>
            <a:prstGeom prst="rect">
              <a:avLst/>
            </a:prstGeom>
          </p:spPr>
          <p:txBody>
            <a:bodyPr wrap="square" lIns="81985" tIns="41012" rIns="81985" bIns="41012">
              <a:spAutoFit/>
            </a:bodyPr>
            <a:lstStyle/>
            <a:p>
              <a:r>
                <a:rPr lang="zh-CN" altLang="en-US" dirty="0">
                  <a:solidFill>
                    <a:schemeClr val="bg1"/>
                  </a:solidFill>
                  <a:latin typeface="微软雅黑"/>
                </a:rPr>
                <a:t>因为在一对一的补课中</a:t>
              </a:r>
            </a:p>
          </p:txBody>
        </p:sp>
        <p:sp>
          <p:nvSpPr>
            <p:cNvPr id="7" name="矩形 6"/>
            <p:cNvSpPr/>
            <p:nvPr/>
          </p:nvSpPr>
          <p:spPr>
            <a:xfrm>
              <a:off x="1768938" y="2768548"/>
              <a:ext cx="2727666" cy="368478"/>
            </a:xfrm>
            <a:prstGeom prst="rect">
              <a:avLst/>
            </a:prstGeom>
          </p:spPr>
          <p:txBody>
            <a:bodyPr wrap="square" lIns="81985" tIns="41012" rIns="81985" bIns="41012">
              <a:spAutoFit/>
            </a:bodyPr>
            <a:lstStyle/>
            <a:p>
              <a:r>
                <a:rPr lang="zh-CN" altLang="en-US" dirty="0">
                  <a:solidFill>
                    <a:schemeClr val="bg1"/>
                  </a:solidFill>
                  <a:latin typeface="微软雅黑"/>
                </a:rPr>
                <a:t>学生学习态度特别诚恳</a:t>
              </a:r>
            </a:p>
          </p:txBody>
        </p:sp>
        <p:sp>
          <p:nvSpPr>
            <p:cNvPr id="3" name="矩形 2"/>
            <p:cNvSpPr/>
            <p:nvPr/>
          </p:nvSpPr>
          <p:spPr>
            <a:xfrm>
              <a:off x="2237748" y="3137890"/>
              <a:ext cx="3724146" cy="364683"/>
            </a:xfrm>
            <a:prstGeom prst="rect">
              <a:avLst/>
            </a:prstGeom>
          </p:spPr>
          <p:txBody>
            <a:bodyPr wrap="none" lIns="81985" tIns="41012" rIns="81985" bIns="41012">
              <a:spAutoFit/>
            </a:bodyPr>
            <a:lstStyle/>
            <a:p>
              <a:r>
                <a:rPr lang="zh-CN" altLang="en-US" dirty="0">
                  <a:solidFill>
                    <a:schemeClr val="bg1"/>
                  </a:solidFill>
                  <a:latin typeface="微软雅黑"/>
                </a:rPr>
                <a:t>受环境干扰最少，注意力特别集中</a:t>
              </a:r>
            </a:p>
          </p:txBody>
        </p:sp>
      </p:grpSp>
      <p:cxnSp>
        <p:nvCxnSpPr>
          <p:cNvPr id="10" name="直接连接符 9"/>
          <p:cNvCxnSpPr/>
          <p:nvPr/>
        </p:nvCxnSpPr>
        <p:spPr>
          <a:xfrm>
            <a:off x="1656556" y="1393282"/>
            <a:ext cx="6077011" cy="0"/>
          </a:xfrm>
          <a:prstGeom prst="line">
            <a:avLst/>
          </a:prstGeom>
          <a:ln w="190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24147" y="1924472"/>
            <a:ext cx="6077011" cy="0"/>
          </a:xfrm>
          <a:prstGeom prst="line">
            <a:avLst/>
          </a:prstGeom>
          <a:ln w="1905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70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2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www.cxzmw.com/cxzmw/wp-content/uploads/2013/05/mayu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4" y="2181900"/>
            <a:ext cx="4836769" cy="296319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192060" y="627728"/>
            <a:ext cx="6118818" cy="584956"/>
          </a:xfrm>
          <a:prstGeom prst="rect">
            <a:avLst/>
          </a:prstGeom>
        </p:spPr>
        <p:txBody>
          <a:bodyPr wrap="square" lIns="92827" tIns="46413" rIns="92827" bIns="46413">
            <a:spAutoFit/>
          </a:bodyPr>
          <a:lstStyle/>
          <a:p>
            <a:pPr defTabSz="928266"/>
            <a:r>
              <a:rPr lang="zh-CN" altLang="en-US" sz="3200" dirty="0">
                <a:solidFill>
                  <a:srgbClr val="FFFFFF"/>
                </a:solidFill>
                <a:latin typeface="方正黄草简体" panose="03000509000000000000" pitchFamily="65" charset="-122"/>
                <a:ea typeface="方正黄草简体" panose="03000509000000000000" pitchFamily="65" charset="-122"/>
              </a:rPr>
              <a:t> 很多人输就输在，对于新兴事物    </a:t>
            </a:r>
            <a:endParaRPr lang="en-US" altLang="zh-CN" sz="3200" dirty="0">
              <a:solidFill>
                <a:srgbClr val="FFFFFF"/>
              </a:solidFill>
              <a:latin typeface="方正黄草简体" panose="03000509000000000000" pitchFamily="65" charset="-122"/>
              <a:ea typeface="方正黄草简体" panose="03000509000000000000" pitchFamily="65" charset="-122"/>
            </a:endParaRPr>
          </a:p>
        </p:txBody>
      </p:sp>
      <p:sp>
        <p:nvSpPr>
          <p:cNvPr id="2" name="矩形 1"/>
          <p:cNvSpPr/>
          <p:nvPr/>
        </p:nvSpPr>
        <p:spPr>
          <a:xfrm>
            <a:off x="7165189" y="3669460"/>
            <a:ext cx="1173736" cy="369446"/>
          </a:xfrm>
          <a:prstGeom prst="rect">
            <a:avLst/>
          </a:prstGeom>
        </p:spPr>
        <p:txBody>
          <a:bodyPr wrap="none" lIns="92827" tIns="46413" rIns="92827" bIns="46413">
            <a:spAutoFit/>
          </a:bodyPr>
          <a:lstStyle/>
          <a:p>
            <a:pPr algn="r" defTabSz="928266"/>
            <a:r>
              <a:rPr lang="en-US" altLang="zh-CN" dirty="0">
                <a:solidFill>
                  <a:srgbClr val="FFFFFF"/>
                </a:solidFill>
                <a:latin typeface="微软雅黑"/>
              </a:rPr>
              <a:t>——</a:t>
            </a:r>
            <a:r>
              <a:rPr lang="zh-CN" altLang="en-US" dirty="0">
                <a:solidFill>
                  <a:srgbClr val="FFFFFF"/>
                </a:solidFill>
                <a:latin typeface="微软雅黑"/>
              </a:rPr>
              <a:t>马云</a:t>
            </a:r>
          </a:p>
        </p:txBody>
      </p:sp>
      <p:sp>
        <p:nvSpPr>
          <p:cNvPr id="5" name="矩形 4"/>
          <p:cNvSpPr/>
          <p:nvPr/>
        </p:nvSpPr>
        <p:spPr>
          <a:xfrm>
            <a:off x="5556301" y="1212683"/>
            <a:ext cx="2754577" cy="708105"/>
          </a:xfrm>
          <a:prstGeom prst="rect">
            <a:avLst/>
          </a:prstGeom>
        </p:spPr>
        <p:txBody>
          <a:bodyPr wrap="square" lIns="92827" tIns="46413" rIns="92827" bIns="46413">
            <a:spAutoFit/>
          </a:bodyPr>
          <a:lstStyle/>
          <a:p>
            <a:pPr defTabSz="928266">
              <a:lnSpc>
                <a:spcPct val="125000"/>
              </a:lnSpc>
            </a:pPr>
            <a:r>
              <a:rPr lang="zh-CN" altLang="en-US" sz="3200" dirty="0">
                <a:solidFill>
                  <a:srgbClr val="FFFFFF"/>
                </a:solidFill>
                <a:latin typeface="方正黄草简体" panose="03000509000000000000" pitchFamily="65" charset="-122"/>
                <a:ea typeface="方正黄草简体" panose="03000509000000000000" pitchFamily="65" charset="-122"/>
              </a:rPr>
              <a:t>第一看不见，</a:t>
            </a:r>
            <a:endParaRPr lang="en-US" altLang="zh-CN" sz="3200" dirty="0">
              <a:solidFill>
                <a:srgbClr val="FFFFFF"/>
              </a:solidFill>
              <a:latin typeface="方正黄草简体" panose="03000509000000000000" pitchFamily="65" charset="-122"/>
              <a:ea typeface="方正黄草简体" panose="03000509000000000000" pitchFamily="65" charset="-122"/>
            </a:endParaRPr>
          </a:p>
        </p:txBody>
      </p:sp>
      <p:sp>
        <p:nvSpPr>
          <p:cNvPr id="7" name="矩形 6"/>
          <p:cNvSpPr/>
          <p:nvPr/>
        </p:nvSpPr>
        <p:spPr>
          <a:xfrm>
            <a:off x="5546437" y="1784823"/>
            <a:ext cx="2754577" cy="708105"/>
          </a:xfrm>
          <a:prstGeom prst="rect">
            <a:avLst/>
          </a:prstGeom>
        </p:spPr>
        <p:txBody>
          <a:bodyPr wrap="square" lIns="92827" tIns="46413" rIns="92827" bIns="46413">
            <a:spAutoFit/>
          </a:bodyPr>
          <a:lstStyle/>
          <a:p>
            <a:pPr defTabSz="928266">
              <a:lnSpc>
                <a:spcPct val="125000"/>
              </a:lnSpc>
            </a:pPr>
            <a:r>
              <a:rPr lang="zh-CN" altLang="en-US" sz="3200" dirty="0">
                <a:solidFill>
                  <a:srgbClr val="FFFFFF"/>
                </a:solidFill>
                <a:latin typeface="方正黄草简体" panose="03000509000000000000" pitchFamily="65" charset="-122"/>
                <a:ea typeface="方正黄草简体" panose="03000509000000000000" pitchFamily="65" charset="-122"/>
              </a:rPr>
              <a:t>第二看不起，</a:t>
            </a:r>
            <a:endParaRPr lang="en-US" altLang="zh-CN" sz="3200" dirty="0">
              <a:solidFill>
                <a:srgbClr val="FFFFFF"/>
              </a:solidFill>
              <a:latin typeface="方正黄草简体" panose="03000509000000000000" pitchFamily="65" charset="-122"/>
              <a:ea typeface="方正黄草简体" panose="03000509000000000000" pitchFamily="65" charset="-122"/>
            </a:endParaRPr>
          </a:p>
        </p:txBody>
      </p:sp>
      <p:sp>
        <p:nvSpPr>
          <p:cNvPr id="6" name="矩形 5"/>
          <p:cNvSpPr/>
          <p:nvPr/>
        </p:nvSpPr>
        <p:spPr>
          <a:xfrm>
            <a:off x="5546436" y="2321125"/>
            <a:ext cx="2792490" cy="708105"/>
          </a:xfrm>
          <a:prstGeom prst="rect">
            <a:avLst/>
          </a:prstGeom>
        </p:spPr>
        <p:txBody>
          <a:bodyPr wrap="square" lIns="92827" tIns="46413" rIns="92827" bIns="46413">
            <a:spAutoFit/>
          </a:bodyPr>
          <a:lstStyle/>
          <a:p>
            <a:pPr defTabSz="928266">
              <a:lnSpc>
                <a:spcPct val="125000"/>
              </a:lnSpc>
            </a:pPr>
            <a:r>
              <a:rPr lang="zh-CN" altLang="en-US" sz="3200" dirty="0">
                <a:solidFill>
                  <a:srgbClr val="FFFFFF"/>
                </a:solidFill>
                <a:latin typeface="方正黄草简体" panose="03000509000000000000" pitchFamily="65" charset="-122"/>
                <a:ea typeface="方正黄草简体" panose="03000509000000000000" pitchFamily="65" charset="-122"/>
              </a:rPr>
              <a:t>第三看不懂，</a:t>
            </a:r>
            <a:endParaRPr lang="en-US" altLang="zh-CN" sz="3200" dirty="0">
              <a:solidFill>
                <a:srgbClr val="FFFFFF"/>
              </a:solidFill>
              <a:latin typeface="方正黄草简体" panose="03000509000000000000" pitchFamily="65" charset="-122"/>
              <a:ea typeface="方正黄草简体" panose="03000509000000000000" pitchFamily="65" charset="-122"/>
            </a:endParaRPr>
          </a:p>
        </p:txBody>
      </p:sp>
      <p:sp>
        <p:nvSpPr>
          <p:cNvPr id="9" name="矩形 8"/>
          <p:cNvSpPr/>
          <p:nvPr/>
        </p:nvSpPr>
        <p:spPr>
          <a:xfrm>
            <a:off x="5565392" y="2862823"/>
            <a:ext cx="2754577" cy="708105"/>
          </a:xfrm>
          <a:prstGeom prst="rect">
            <a:avLst/>
          </a:prstGeom>
        </p:spPr>
        <p:txBody>
          <a:bodyPr wrap="square" lIns="92827" tIns="46413" rIns="92827" bIns="46413">
            <a:spAutoFit/>
          </a:bodyPr>
          <a:lstStyle/>
          <a:p>
            <a:pPr defTabSz="928266">
              <a:lnSpc>
                <a:spcPct val="125000"/>
              </a:lnSpc>
            </a:pPr>
            <a:r>
              <a:rPr lang="zh-CN" altLang="en-US" sz="3200" dirty="0">
                <a:solidFill>
                  <a:srgbClr val="FFFFFF"/>
                </a:solidFill>
                <a:latin typeface="方正黄草简体" panose="03000509000000000000" pitchFamily="65" charset="-122"/>
                <a:ea typeface="方正黄草简体" panose="03000509000000000000" pitchFamily="65" charset="-122"/>
              </a:rPr>
              <a:t>第四来不及。</a:t>
            </a:r>
            <a:endParaRPr lang="en-US" altLang="zh-CN" sz="3200" dirty="0">
              <a:solidFill>
                <a:srgbClr val="FFFFFF"/>
              </a:solidFill>
              <a:latin typeface="方正黄草简体" panose="03000509000000000000" pitchFamily="65" charset="-122"/>
              <a:ea typeface="方正黄草简体" panose="03000509000000000000" pitchFamily="65" charset="-122"/>
            </a:endParaRPr>
          </a:p>
        </p:txBody>
      </p:sp>
    </p:spTree>
    <p:extLst>
      <p:ext uri="{BB962C8B-B14F-4D97-AF65-F5344CB8AC3E}">
        <p14:creationId xmlns:p14="http://schemas.microsoft.com/office/powerpoint/2010/main" val="924966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250"/>
                                        <p:tgtEl>
                                          <p:spTgt spid="7"/>
                                        </p:tgtEl>
                                      </p:cBhvr>
                                    </p:animEffect>
                                    <p:anim calcmode="lin" valueType="num">
                                      <p:cBhvr>
                                        <p:cTn id="20" dur="1250" fill="hold"/>
                                        <p:tgtEl>
                                          <p:spTgt spid="7"/>
                                        </p:tgtEl>
                                        <p:attrNameLst>
                                          <p:attrName>ppt_x</p:attrName>
                                        </p:attrNameLst>
                                      </p:cBhvr>
                                      <p:tavLst>
                                        <p:tav tm="0">
                                          <p:val>
                                            <p:strVal val="#ppt_x"/>
                                          </p:val>
                                        </p:tav>
                                        <p:tav tm="100000">
                                          <p:val>
                                            <p:strVal val="#ppt_x"/>
                                          </p:val>
                                        </p:tav>
                                      </p:tavLst>
                                    </p:anim>
                                    <p:anim calcmode="lin" valueType="num">
                                      <p:cBhvr>
                                        <p:cTn id="21" dur="1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50"/>
                                        <p:tgtEl>
                                          <p:spTgt spid="6"/>
                                        </p:tgtEl>
                                      </p:cBhvr>
                                    </p:animEffect>
                                    <p:anim calcmode="lin" valueType="num">
                                      <p:cBhvr>
                                        <p:cTn id="26" dur="1250" fill="hold"/>
                                        <p:tgtEl>
                                          <p:spTgt spid="6"/>
                                        </p:tgtEl>
                                        <p:attrNameLst>
                                          <p:attrName>ppt_x</p:attrName>
                                        </p:attrNameLst>
                                      </p:cBhvr>
                                      <p:tavLst>
                                        <p:tav tm="0">
                                          <p:val>
                                            <p:strVal val="#ppt_x"/>
                                          </p:val>
                                        </p:tav>
                                        <p:tav tm="100000">
                                          <p:val>
                                            <p:strVal val="#ppt_x"/>
                                          </p:val>
                                        </p:tav>
                                      </p:tavLst>
                                    </p:anim>
                                    <p:anim calcmode="lin" valueType="num">
                                      <p:cBhvr>
                                        <p:cTn id="27" dur="1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250"/>
                                        <p:tgtEl>
                                          <p:spTgt spid="9"/>
                                        </p:tgtEl>
                                      </p:cBhvr>
                                    </p:animEffect>
                                    <p:anim calcmode="lin" valueType="num">
                                      <p:cBhvr>
                                        <p:cTn id="32" dur="1250" fill="hold"/>
                                        <p:tgtEl>
                                          <p:spTgt spid="9"/>
                                        </p:tgtEl>
                                        <p:attrNameLst>
                                          <p:attrName>ppt_x</p:attrName>
                                        </p:attrNameLst>
                                      </p:cBhvr>
                                      <p:tavLst>
                                        <p:tav tm="0">
                                          <p:val>
                                            <p:strVal val="#ppt_x"/>
                                          </p:val>
                                        </p:tav>
                                        <p:tav tm="100000">
                                          <p:val>
                                            <p:strVal val="#ppt_x"/>
                                          </p:val>
                                        </p:tav>
                                      </p:tavLst>
                                    </p:anim>
                                    <p:anim calcmode="lin" valueType="num">
                                      <p:cBhvr>
                                        <p:cTn id="33" dur="12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6250"/>
                            </p:stCondLst>
                            <p:childTnLst>
                              <p:par>
                                <p:cTn id="35" presetID="42"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250"/>
                                        <p:tgtEl>
                                          <p:spTgt spid="2"/>
                                        </p:tgtEl>
                                      </p:cBhvr>
                                    </p:animEffect>
                                    <p:anim calcmode="lin" valueType="num">
                                      <p:cBhvr>
                                        <p:cTn id="38" dur="1250" fill="hold"/>
                                        <p:tgtEl>
                                          <p:spTgt spid="2"/>
                                        </p:tgtEl>
                                        <p:attrNameLst>
                                          <p:attrName>ppt_x</p:attrName>
                                        </p:attrNameLst>
                                      </p:cBhvr>
                                      <p:tavLst>
                                        <p:tav tm="0">
                                          <p:val>
                                            <p:strVal val="#ppt_x"/>
                                          </p:val>
                                        </p:tav>
                                        <p:tav tm="100000">
                                          <p:val>
                                            <p:strVal val="#ppt_x"/>
                                          </p:val>
                                        </p:tav>
                                      </p:tavLst>
                                    </p:anim>
                                    <p:anim calcmode="lin" valueType="num">
                                      <p:cBhvr>
                                        <p:cTn id="3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7"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1030117" y="894795"/>
            <a:ext cx="2756055" cy="735819"/>
          </a:xfrm>
          <a:prstGeom prst="rect">
            <a:avLst/>
          </a:prstGeom>
        </p:spPr>
        <p:txBody>
          <a:bodyPr wrap="none" lIns="88050" tIns="44031" rIns="88050" bIns="44031">
            <a:spAutoFit/>
          </a:bodyPr>
          <a:lstStyle/>
          <a:p>
            <a:pPr algn="ctr" defTabSz="879879">
              <a:lnSpc>
                <a:spcPct val="150000"/>
              </a:lnSpc>
            </a:pPr>
            <a:r>
              <a:rPr lang="zh-CN" altLang="en-US" sz="2800" dirty="0">
                <a:solidFill>
                  <a:srgbClr val="66FF33"/>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信息化教学前移</a:t>
            </a:r>
            <a:endParaRPr lang="en-US" altLang="zh-CN" sz="2800" dirty="0">
              <a:solidFill>
                <a:srgbClr val="66FF33"/>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3" name="矩形 2"/>
          <p:cNvSpPr/>
          <p:nvPr/>
        </p:nvSpPr>
        <p:spPr>
          <a:xfrm>
            <a:off x="1008336" y="1546621"/>
            <a:ext cx="7848872" cy="1338828"/>
          </a:xfrm>
          <a:prstGeom prst="rect">
            <a:avLst/>
          </a:prstGeom>
        </p:spPr>
        <p:txBody>
          <a:bodyPr wrap="square" lIns="89699" tIns="44851" rIns="89699" bIns="44851">
            <a:spAutoFit/>
          </a:bodyPr>
          <a:lstStyle/>
          <a:p>
            <a:pPr algn="ctr" defTabSz="879879">
              <a:lnSpc>
                <a:spcPct val="150000"/>
              </a:lnSpc>
            </a:pPr>
            <a:r>
              <a:rPr lang="zh-CN" altLang="en-US" sz="5400" b="1" dirty="0">
                <a:solidFill>
                  <a:prstClr val="white"/>
                </a:solidFill>
                <a:effectLst>
                  <a:outerShdw blurRad="38100" dist="38100" dir="2700000" algn="tl">
                    <a:srgbClr val="000000">
                      <a:alpha val="43137"/>
                    </a:srgbClr>
                  </a:outerShdw>
                </a:effectLst>
                <a:latin typeface="方正静蕾简体" pitchFamily="2" charset="-122"/>
                <a:ea typeface="方正静蕾简体" pitchFamily="2" charset="-122"/>
              </a:rPr>
              <a:t>有没有</a:t>
            </a:r>
            <a:r>
              <a:rPr lang="zh-CN" altLang="en-US" sz="5400" b="1" dirty="0">
                <a:solidFill>
                  <a:srgbClr val="66FF33"/>
                </a:solidFill>
                <a:effectLst>
                  <a:outerShdw blurRad="38100" dist="38100" dir="2700000" algn="tl">
                    <a:srgbClr val="000000">
                      <a:alpha val="43137"/>
                    </a:srgbClr>
                  </a:outerShdw>
                </a:effectLst>
                <a:latin typeface="方正静蕾简体" pitchFamily="2" charset="-122"/>
                <a:ea typeface="方正静蕾简体" pitchFamily="2" charset="-122"/>
              </a:rPr>
              <a:t>“一对一”</a:t>
            </a:r>
            <a:r>
              <a:rPr lang="zh-CN" altLang="en-US" sz="5400" b="1" dirty="0">
                <a:solidFill>
                  <a:prstClr val="white"/>
                </a:solidFill>
                <a:effectLst>
                  <a:outerShdw blurRad="38100" dist="38100" dir="2700000" algn="tl">
                    <a:srgbClr val="000000">
                      <a:alpha val="43137"/>
                    </a:srgbClr>
                  </a:outerShdw>
                </a:effectLst>
                <a:latin typeface="方正静蕾简体" pitchFamily="2" charset="-122"/>
                <a:ea typeface="方正静蕾简体" pitchFamily="2" charset="-122"/>
              </a:rPr>
              <a:t>优势？</a:t>
            </a:r>
            <a:endParaRPr lang="zh-CN" altLang="en-US" sz="5400" b="1" dirty="0">
              <a:solidFill>
                <a:prstClr val="white"/>
              </a:solidFill>
              <a:latin typeface="方正静蕾简体" pitchFamily="2" charset="-122"/>
              <a:ea typeface="方正静蕾简体" pitchFamily="2" charset="-122"/>
            </a:endParaRPr>
          </a:p>
        </p:txBody>
      </p:sp>
    </p:spTree>
    <p:extLst>
      <p:ext uri="{BB962C8B-B14F-4D97-AF65-F5344CB8AC3E}">
        <p14:creationId xmlns:p14="http://schemas.microsoft.com/office/powerpoint/2010/main" val="1344126393"/>
      </p:ext>
    </p:extLst>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pt用图\人\表情与态度\思考\思考的小男孩去水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6474" y="2119886"/>
            <a:ext cx="4378505" cy="302799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192114" y="670562"/>
            <a:ext cx="4311294" cy="368478"/>
          </a:xfrm>
          <a:prstGeom prst="rect">
            <a:avLst/>
          </a:prstGeom>
        </p:spPr>
        <p:txBody>
          <a:bodyPr wrap="square" lIns="78950" tIns="39502" rIns="78950" bIns="39502">
            <a:spAutoFit/>
          </a:bodyPr>
          <a:lstStyle/>
          <a:p>
            <a:r>
              <a:rPr lang="zh-CN" altLang="en-US" dirty="0">
                <a:solidFill>
                  <a:prstClr val="black"/>
                </a:solidFill>
                <a:latin typeface="微软雅黑" pitchFamily="34" charset="-122"/>
              </a:rPr>
              <a:t>信息化教学前</a:t>
            </a:r>
            <a:r>
              <a:rPr lang="zh-CN" altLang="en-US" dirty="0" smtClean="0">
                <a:solidFill>
                  <a:prstClr val="black"/>
                </a:solidFill>
                <a:latin typeface="微软雅黑" pitchFamily="34" charset="-122"/>
              </a:rPr>
              <a:t>移具有人</a:t>
            </a:r>
            <a:r>
              <a:rPr lang="zh-CN" altLang="en-US" dirty="0">
                <a:solidFill>
                  <a:prstClr val="black"/>
                </a:solidFill>
                <a:latin typeface="微软雅黑" pitchFamily="34" charset="-122"/>
              </a:rPr>
              <a:t>机一对一的</a:t>
            </a:r>
            <a:r>
              <a:rPr lang="zh-CN" altLang="en-US" dirty="0" smtClean="0">
                <a:solidFill>
                  <a:prstClr val="black"/>
                </a:solidFill>
                <a:latin typeface="微软雅黑" pitchFamily="34" charset="-122"/>
              </a:rPr>
              <a:t>特征</a:t>
            </a:r>
            <a:endParaRPr lang="zh-CN" altLang="en-US" dirty="0">
              <a:solidFill>
                <a:prstClr val="black"/>
              </a:solidFill>
              <a:latin typeface="微软雅黑" pitchFamily="34" charset="-122"/>
            </a:endParaRPr>
          </a:p>
        </p:txBody>
      </p:sp>
      <p:sp>
        <p:nvSpPr>
          <p:cNvPr id="5" name="AutoShape 1"/>
          <p:cNvSpPr>
            <a:spLocks noChangeArrowheads="1"/>
          </p:cNvSpPr>
          <p:nvPr/>
        </p:nvSpPr>
        <p:spPr bwMode="auto">
          <a:xfrm>
            <a:off x="5782203" y="2708586"/>
            <a:ext cx="1286539" cy="1217538"/>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sp>
        <p:nvSpPr>
          <p:cNvPr id="6" name="AutoShape 2"/>
          <p:cNvSpPr>
            <a:spLocks noChangeArrowheads="1"/>
          </p:cNvSpPr>
          <p:nvPr/>
        </p:nvSpPr>
        <p:spPr bwMode="auto">
          <a:xfrm>
            <a:off x="5778149" y="1668624"/>
            <a:ext cx="1286539" cy="1217535"/>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sp>
        <p:nvSpPr>
          <p:cNvPr id="7" name="AutoShape 3"/>
          <p:cNvSpPr>
            <a:spLocks noChangeArrowheads="1"/>
          </p:cNvSpPr>
          <p:nvPr/>
        </p:nvSpPr>
        <p:spPr bwMode="auto">
          <a:xfrm>
            <a:off x="6849814" y="2718807"/>
            <a:ext cx="1286539" cy="1217538"/>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sp>
        <p:nvSpPr>
          <p:cNvPr id="8" name="AutoShape 4"/>
          <p:cNvSpPr>
            <a:spLocks noChangeArrowheads="1"/>
          </p:cNvSpPr>
          <p:nvPr/>
        </p:nvSpPr>
        <p:spPr bwMode="auto">
          <a:xfrm>
            <a:off x="6849814" y="1668624"/>
            <a:ext cx="1286539" cy="1217535"/>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grpSp>
        <p:nvGrpSpPr>
          <p:cNvPr id="10" name="Group 5"/>
          <p:cNvGrpSpPr>
            <a:grpSpLocks/>
          </p:cNvGrpSpPr>
          <p:nvPr/>
        </p:nvGrpSpPr>
        <p:grpSpPr bwMode="auto">
          <a:xfrm>
            <a:off x="5360563" y="3096738"/>
            <a:ext cx="1293298" cy="1230311"/>
            <a:chOff x="3852" y="2739"/>
            <a:chExt cx="957" cy="963"/>
          </a:xfrm>
        </p:grpSpPr>
        <p:sp>
          <p:nvSpPr>
            <p:cNvPr id="11" name="Freeform 6"/>
            <p:cNvSpPr>
              <a:spLocks noChangeArrowheads="1"/>
            </p:cNvSpPr>
            <p:nvPr/>
          </p:nvSpPr>
          <p:spPr bwMode="auto">
            <a:xfrm>
              <a:off x="3860" y="3460"/>
              <a:ext cx="951" cy="243"/>
            </a:xfrm>
            <a:custGeom>
              <a:avLst/>
              <a:gdLst>
                <a:gd name="T0" fmla="*/ 12 w 4195"/>
                <a:gd name="T1" fmla="*/ 0 h 1070"/>
                <a:gd name="T2" fmla="*/ 49 w 4195"/>
                <a:gd name="T3" fmla="*/ 0 h 1070"/>
                <a:gd name="T4" fmla="*/ 36 w 4195"/>
                <a:gd name="T5" fmla="*/ 12 h 1070"/>
                <a:gd name="T6" fmla="*/ 0 w 4195"/>
                <a:gd name="T7" fmla="*/ 12 h 1070"/>
                <a:gd name="T8" fmla="*/ 12 w 4195"/>
                <a:gd name="T9" fmla="*/ 0 h 1070"/>
                <a:gd name="T10" fmla="*/ 0 60000 65536"/>
                <a:gd name="T11" fmla="*/ 0 60000 65536"/>
                <a:gd name="T12" fmla="*/ 0 60000 65536"/>
                <a:gd name="T13" fmla="*/ 0 60000 65536"/>
                <a:gd name="T14" fmla="*/ 0 60000 65536"/>
                <a:gd name="T15" fmla="*/ 0 w 4195"/>
                <a:gd name="T16" fmla="*/ 0 h 1070"/>
                <a:gd name="T17" fmla="*/ 4195 w 4195"/>
                <a:gd name="T18" fmla="*/ 1070 h 1070"/>
              </a:gdLst>
              <a:ahLst/>
              <a:cxnLst>
                <a:cxn ang="T10">
                  <a:pos x="T0" y="T1"/>
                </a:cxn>
                <a:cxn ang="T11">
                  <a:pos x="T2" y="T3"/>
                </a:cxn>
                <a:cxn ang="T12">
                  <a:pos x="T4" y="T5"/>
                </a:cxn>
                <a:cxn ang="T13">
                  <a:pos x="T6" y="T7"/>
                </a:cxn>
                <a:cxn ang="T14">
                  <a:pos x="T8" y="T9"/>
                </a:cxn>
              </a:cxnLst>
              <a:rect l="T15" t="T16" r="T17" b="T18"/>
              <a:pathLst>
                <a:path w="4195" h="1070">
                  <a:moveTo>
                    <a:pt x="1016" y="0"/>
                  </a:moveTo>
                  <a:lnTo>
                    <a:pt x="4194" y="0"/>
                  </a:lnTo>
                  <a:lnTo>
                    <a:pt x="3098" y="1069"/>
                  </a:lnTo>
                  <a:lnTo>
                    <a:pt x="0" y="1069"/>
                  </a:lnTo>
                  <a:lnTo>
                    <a:pt x="1016" y="0"/>
                  </a:lnTo>
                </a:path>
              </a:pathLst>
            </a:cu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zh-CN" altLang="en-US" kern="0" smtClean="0">
                <a:solidFill>
                  <a:sysClr val="windowText" lastClr="000000"/>
                </a:solidFill>
                <a:latin typeface="Calibri"/>
                <a:ea typeface="宋体"/>
              </a:endParaRPr>
            </a:p>
          </p:txBody>
        </p:sp>
        <p:sp>
          <p:nvSpPr>
            <p:cNvPr id="12" name="AutoShape 7"/>
            <p:cNvSpPr>
              <a:spLocks noChangeArrowheads="1"/>
            </p:cNvSpPr>
            <p:nvPr/>
          </p:nvSpPr>
          <p:spPr bwMode="auto">
            <a:xfrm>
              <a:off x="3852" y="2739"/>
              <a:ext cx="952" cy="953"/>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grpSp>
      <p:grpSp>
        <p:nvGrpSpPr>
          <p:cNvPr id="13" name="Group 8"/>
          <p:cNvGrpSpPr>
            <a:grpSpLocks/>
          </p:cNvGrpSpPr>
          <p:nvPr/>
        </p:nvGrpSpPr>
        <p:grpSpPr bwMode="auto">
          <a:xfrm>
            <a:off x="6433582" y="3094423"/>
            <a:ext cx="1293298" cy="1230314"/>
            <a:chOff x="4646" y="2738"/>
            <a:chExt cx="957" cy="963"/>
          </a:xfrm>
        </p:grpSpPr>
        <p:sp>
          <p:nvSpPr>
            <p:cNvPr id="14" name="Freeform 9"/>
            <p:cNvSpPr>
              <a:spLocks noChangeArrowheads="1"/>
            </p:cNvSpPr>
            <p:nvPr/>
          </p:nvSpPr>
          <p:spPr bwMode="auto">
            <a:xfrm>
              <a:off x="4653" y="3460"/>
              <a:ext cx="951" cy="243"/>
            </a:xfrm>
            <a:custGeom>
              <a:avLst/>
              <a:gdLst>
                <a:gd name="T0" fmla="*/ 12 w 4195"/>
                <a:gd name="T1" fmla="*/ 0 h 1070"/>
                <a:gd name="T2" fmla="*/ 49 w 4195"/>
                <a:gd name="T3" fmla="*/ 0 h 1070"/>
                <a:gd name="T4" fmla="*/ 36 w 4195"/>
                <a:gd name="T5" fmla="*/ 12 h 1070"/>
                <a:gd name="T6" fmla="*/ 0 w 4195"/>
                <a:gd name="T7" fmla="*/ 12 h 1070"/>
                <a:gd name="T8" fmla="*/ 12 w 4195"/>
                <a:gd name="T9" fmla="*/ 0 h 1070"/>
                <a:gd name="T10" fmla="*/ 0 60000 65536"/>
                <a:gd name="T11" fmla="*/ 0 60000 65536"/>
                <a:gd name="T12" fmla="*/ 0 60000 65536"/>
                <a:gd name="T13" fmla="*/ 0 60000 65536"/>
                <a:gd name="T14" fmla="*/ 0 60000 65536"/>
                <a:gd name="T15" fmla="*/ 0 w 4195"/>
                <a:gd name="T16" fmla="*/ 0 h 1070"/>
                <a:gd name="T17" fmla="*/ 4195 w 4195"/>
                <a:gd name="T18" fmla="*/ 1070 h 1070"/>
              </a:gdLst>
              <a:ahLst/>
              <a:cxnLst>
                <a:cxn ang="T10">
                  <a:pos x="T0" y="T1"/>
                </a:cxn>
                <a:cxn ang="T11">
                  <a:pos x="T2" y="T3"/>
                </a:cxn>
                <a:cxn ang="T12">
                  <a:pos x="T4" y="T5"/>
                </a:cxn>
                <a:cxn ang="T13">
                  <a:pos x="T6" y="T7"/>
                </a:cxn>
                <a:cxn ang="T14">
                  <a:pos x="T8" y="T9"/>
                </a:cxn>
              </a:cxnLst>
              <a:rect l="T15" t="T16" r="T17" b="T18"/>
              <a:pathLst>
                <a:path w="4195" h="1070">
                  <a:moveTo>
                    <a:pt x="1016" y="0"/>
                  </a:moveTo>
                  <a:lnTo>
                    <a:pt x="4194" y="0"/>
                  </a:lnTo>
                  <a:lnTo>
                    <a:pt x="3098" y="1069"/>
                  </a:lnTo>
                  <a:lnTo>
                    <a:pt x="0" y="1069"/>
                  </a:lnTo>
                  <a:lnTo>
                    <a:pt x="1016" y="0"/>
                  </a:lnTo>
                </a:path>
              </a:pathLst>
            </a:custGeom>
            <a:solidFill>
              <a:srgbClr val="292727">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zh-CN" altLang="en-US" kern="0" smtClean="0">
                <a:solidFill>
                  <a:sysClr val="windowText" lastClr="000000"/>
                </a:solidFill>
                <a:latin typeface="Calibri"/>
                <a:ea typeface="宋体"/>
              </a:endParaRPr>
            </a:p>
          </p:txBody>
        </p:sp>
        <p:sp>
          <p:nvSpPr>
            <p:cNvPr id="15" name="AutoShape 10"/>
            <p:cNvSpPr>
              <a:spLocks noChangeArrowheads="1"/>
            </p:cNvSpPr>
            <p:nvPr/>
          </p:nvSpPr>
          <p:spPr bwMode="auto">
            <a:xfrm>
              <a:off x="4646" y="2738"/>
              <a:ext cx="952" cy="953"/>
            </a:xfrm>
            <a:prstGeom prst="cube">
              <a:avLst>
                <a:gd name="adj" fmla="val 25000"/>
              </a:avLst>
            </a:prstGeom>
            <a:solidFill>
              <a:srgbClr val="292727">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hangingPunct="0">
                <a:lnSpc>
                  <a:spcPct val="93000"/>
                </a:lnSpc>
                <a:buClr>
                  <a:srgbClr val="000000"/>
                </a:buClr>
                <a:buSzPct val="100000"/>
                <a:buFont typeface="Times New Roman" pitchFamily="18" charset="0"/>
                <a:buNone/>
                <a:defRPr/>
              </a:pPr>
              <a:endParaRPr lang="zh-CN" altLang="en-US" b="1" kern="0" dirty="0" smtClean="0">
                <a:solidFill>
                  <a:prstClr val="white"/>
                </a:solidFill>
                <a:latin typeface="微软雅黑" pitchFamily="34" charset="-122"/>
              </a:endParaRPr>
            </a:p>
          </p:txBody>
        </p:sp>
      </p:grpSp>
      <p:sp>
        <p:nvSpPr>
          <p:cNvPr id="16" name="AutoShape 15"/>
          <p:cNvSpPr>
            <a:spLocks noChangeArrowheads="1"/>
          </p:cNvSpPr>
          <p:nvPr/>
        </p:nvSpPr>
        <p:spPr bwMode="auto">
          <a:xfrm>
            <a:off x="5356527" y="2051910"/>
            <a:ext cx="1286539" cy="1217538"/>
          </a:xfrm>
          <a:prstGeom prst="cube">
            <a:avLst>
              <a:gd name="adj" fmla="val 25000"/>
            </a:avLst>
          </a:prstGeom>
          <a:solidFill>
            <a:srgbClr val="76707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b="1" kern="0" dirty="0" smtClean="0">
              <a:solidFill>
                <a:prstClr val="white"/>
              </a:solidFill>
              <a:latin typeface="微软雅黑" pitchFamily="34" charset="-122"/>
            </a:endParaRPr>
          </a:p>
        </p:txBody>
      </p:sp>
      <p:sp>
        <p:nvSpPr>
          <p:cNvPr id="17" name="AutoShape 16"/>
          <p:cNvSpPr>
            <a:spLocks noChangeArrowheads="1"/>
          </p:cNvSpPr>
          <p:nvPr/>
        </p:nvSpPr>
        <p:spPr bwMode="auto">
          <a:xfrm>
            <a:off x="6437633" y="2056798"/>
            <a:ext cx="1286539" cy="1217535"/>
          </a:xfrm>
          <a:prstGeom prst="cube">
            <a:avLst>
              <a:gd name="adj" fmla="val 25000"/>
            </a:avLst>
          </a:prstGeom>
          <a:solidFill>
            <a:srgbClr val="9BA4AA">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78950" tIns="39502" rIns="78950" bIns="39502" anchor="ctr"/>
          <a:lstStyle/>
          <a:p>
            <a:pPr hangingPunct="0">
              <a:lnSpc>
                <a:spcPct val="93000"/>
              </a:lnSpc>
              <a:buClr>
                <a:srgbClr val="000000"/>
              </a:buClr>
              <a:buSzPct val="100000"/>
              <a:buFont typeface="Times New Roman" pitchFamily="18" charset="0"/>
              <a:buNone/>
              <a:defRPr/>
            </a:pPr>
            <a:endParaRPr lang="zh-CN" altLang="en-US" kern="0" smtClean="0">
              <a:solidFill>
                <a:sysClr val="windowText" lastClr="000000"/>
              </a:solidFill>
              <a:latin typeface="Calibri"/>
              <a:ea typeface="宋体"/>
            </a:endParaRPr>
          </a:p>
        </p:txBody>
      </p:sp>
      <p:cxnSp>
        <p:nvCxnSpPr>
          <p:cNvPr id="19" name="曲线连接符 18"/>
          <p:cNvCxnSpPr/>
          <p:nvPr/>
        </p:nvCxnSpPr>
        <p:spPr>
          <a:xfrm rot="10800000">
            <a:off x="3220627" y="3269445"/>
            <a:ext cx="3538587" cy="902612"/>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曲线连接符 20"/>
          <p:cNvCxnSpPr/>
          <p:nvPr/>
        </p:nvCxnSpPr>
        <p:spPr>
          <a:xfrm rot="10800000" flipV="1">
            <a:off x="2804552" y="2506583"/>
            <a:ext cx="2775128" cy="500945"/>
          </a:xfrm>
          <a:prstGeom prst="curvedConnector3">
            <a:avLst/>
          </a:prstGeom>
          <a:ln w="57150">
            <a:solidFill>
              <a:srgbClr val="33CC33"/>
            </a:solidFill>
            <a:tailEnd type="arrow"/>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811509" y="382942"/>
            <a:ext cx="2423141" cy="1899921"/>
            <a:chOff x="4643677" y="117986"/>
            <a:chExt cx="1678219" cy="783913"/>
          </a:xfrm>
        </p:grpSpPr>
        <p:sp>
          <p:nvSpPr>
            <p:cNvPr id="42" name="椭圆形标注 41"/>
            <p:cNvSpPr/>
            <p:nvPr/>
          </p:nvSpPr>
          <p:spPr>
            <a:xfrm flipH="1">
              <a:off x="4643677" y="117986"/>
              <a:ext cx="1678219" cy="78391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矩形 42"/>
            <p:cNvSpPr/>
            <p:nvPr/>
          </p:nvSpPr>
          <p:spPr>
            <a:xfrm>
              <a:off x="4906497" y="182932"/>
              <a:ext cx="1390128" cy="673045"/>
            </a:xfrm>
            <a:prstGeom prst="rect">
              <a:avLst/>
            </a:prstGeom>
          </p:spPr>
          <p:txBody>
            <a:bodyPr wrap="square">
              <a:spAutoFit/>
            </a:bodyPr>
            <a:lstStyle/>
            <a:p>
              <a:pPr>
                <a:lnSpc>
                  <a:spcPct val="125000"/>
                </a:lnSpc>
              </a:pPr>
              <a:r>
                <a:rPr lang="zh-CN" altLang="en-US" sz="1600" dirty="0">
                  <a:solidFill>
                    <a:srgbClr val="4BACC6">
                      <a:lumMod val="50000"/>
                    </a:srgbClr>
                  </a:solidFill>
                  <a:latin typeface="微软雅黑"/>
                </a:rPr>
                <a:t>也会抓住学生：</a:t>
              </a:r>
              <a:endParaRPr lang="en-US" altLang="zh-CN" sz="1600" dirty="0">
                <a:solidFill>
                  <a:srgbClr val="4BACC6">
                    <a:lumMod val="50000"/>
                  </a:srgbClr>
                </a:solidFill>
                <a:latin typeface="微软雅黑"/>
              </a:endParaRPr>
            </a:p>
            <a:p>
              <a:pPr>
                <a:lnSpc>
                  <a:spcPct val="125000"/>
                </a:lnSpc>
              </a:pPr>
              <a:r>
                <a:rPr lang="zh-CN" altLang="en-US" sz="1600" dirty="0">
                  <a:solidFill>
                    <a:srgbClr val="F79646">
                      <a:lumMod val="75000"/>
                    </a:srgbClr>
                  </a:solidFill>
                  <a:latin typeface="Adobe 宋体 Std L"/>
                  <a:ea typeface="Adobe 宋体 Std L"/>
                </a:rPr>
                <a:t>●</a:t>
              </a:r>
              <a:r>
                <a:rPr lang="zh-CN" altLang="en-US" sz="1600" dirty="0">
                  <a:solidFill>
                    <a:srgbClr val="4BACC6">
                      <a:lumMod val="50000"/>
                    </a:srgbClr>
                  </a:solidFill>
                  <a:latin typeface="微软雅黑"/>
                </a:rPr>
                <a:t>注意力特别集中</a:t>
              </a:r>
              <a:endParaRPr lang="en-US" altLang="zh-CN" sz="1600" dirty="0">
                <a:solidFill>
                  <a:srgbClr val="4BACC6">
                    <a:lumMod val="50000"/>
                  </a:srgbClr>
                </a:solidFill>
                <a:latin typeface="微软雅黑"/>
              </a:endParaRPr>
            </a:p>
            <a:p>
              <a:pPr>
                <a:lnSpc>
                  <a:spcPct val="125000"/>
                </a:lnSpc>
              </a:pPr>
              <a:r>
                <a:rPr lang="zh-CN" altLang="en-US" sz="1600" dirty="0">
                  <a:solidFill>
                    <a:srgbClr val="00B050"/>
                  </a:solidFill>
                  <a:latin typeface="Adobe 宋体 Std L"/>
                  <a:ea typeface="Adobe 宋体 Std L"/>
                </a:rPr>
                <a:t>●</a:t>
              </a:r>
              <a:r>
                <a:rPr lang="zh-CN" altLang="en-US" sz="1600" dirty="0">
                  <a:solidFill>
                    <a:srgbClr val="4BACC6">
                      <a:lumMod val="50000"/>
                    </a:srgbClr>
                  </a:solidFill>
                  <a:latin typeface="微软雅黑"/>
                </a:rPr>
                <a:t>受环境干扰很少</a:t>
              </a:r>
              <a:endParaRPr lang="en-US" altLang="zh-CN" sz="1600" dirty="0">
                <a:solidFill>
                  <a:srgbClr val="4BACC6">
                    <a:lumMod val="50000"/>
                  </a:srgbClr>
                </a:solidFill>
                <a:latin typeface="微软雅黑"/>
              </a:endParaRPr>
            </a:p>
            <a:p>
              <a:pPr>
                <a:lnSpc>
                  <a:spcPct val="125000"/>
                </a:lnSpc>
              </a:pPr>
              <a:r>
                <a:rPr lang="zh-CN" altLang="en-US" sz="1600" dirty="0">
                  <a:solidFill>
                    <a:srgbClr val="CC9900"/>
                  </a:solidFill>
                  <a:latin typeface="Adobe 宋体 Std L"/>
                  <a:ea typeface="Adobe 宋体 Std L"/>
                </a:rPr>
                <a:t>●</a:t>
              </a:r>
              <a:r>
                <a:rPr lang="zh-CN" altLang="en-US" sz="1600" dirty="0">
                  <a:solidFill>
                    <a:srgbClr val="4BACC6">
                      <a:lumMod val="50000"/>
                    </a:srgbClr>
                  </a:solidFill>
                  <a:latin typeface="微软雅黑"/>
                </a:rPr>
                <a:t>就像单独开小灶</a:t>
              </a:r>
              <a:r>
                <a:rPr lang="zh-CN" altLang="en-US" sz="1600" dirty="0">
                  <a:solidFill>
                    <a:srgbClr val="0070C0"/>
                  </a:solidFill>
                  <a:latin typeface="Adobe 宋体 Std L"/>
                  <a:ea typeface="Adobe 宋体 Std L"/>
                </a:rPr>
                <a:t>●</a:t>
              </a:r>
              <a:r>
                <a:rPr lang="zh-CN" altLang="en-US" sz="1600" dirty="0">
                  <a:solidFill>
                    <a:srgbClr val="4BACC6">
                      <a:lumMod val="50000"/>
                    </a:srgbClr>
                  </a:solidFill>
                  <a:latin typeface="微软雅黑"/>
                </a:rPr>
                <a:t>学习效果良好</a:t>
              </a:r>
            </a:p>
          </p:txBody>
        </p:sp>
      </p:grpSp>
      <p:sp>
        <p:nvSpPr>
          <p:cNvPr id="4" name="矩形 3"/>
          <p:cNvSpPr/>
          <p:nvPr/>
        </p:nvSpPr>
        <p:spPr>
          <a:xfrm>
            <a:off x="6482722" y="3686679"/>
            <a:ext cx="875834" cy="339276"/>
          </a:xfrm>
          <a:prstGeom prst="rect">
            <a:avLst/>
          </a:prstGeom>
        </p:spPr>
        <p:txBody>
          <a:bodyPr wrap="none" lIns="78950" tIns="39502" rIns="78950" bIns="39502">
            <a:spAutoFit/>
          </a:bodyPr>
          <a:lstStyle/>
          <a:p>
            <a:pPr hangingPunct="0">
              <a:lnSpc>
                <a:spcPct val="93000"/>
              </a:lnSpc>
              <a:buClr>
                <a:srgbClr val="000000"/>
              </a:buClr>
              <a:buSzPct val="100000"/>
              <a:defRPr/>
            </a:pPr>
            <a:r>
              <a:rPr lang="zh-CN" altLang="en-US" b="1" kern="0" dirty="0">
                <a:solidFill>
                  <a:prstClr val="white"/>
                </a:solidFill>
                <a:latin typeface="微软雅黑" pitchFamily="34" charset="-122"/>
              </a:rPr>
              <a:t>重要性</a:t>
            </a:r>
          </a:p>
        </p:txBody>
      </p:sp>
      <p:sp>
        <p:nvSpPr>
          <p:cNvPr id="9" name="矩形 8"/>
          <p:cNvSpPr/>
          <p:nvPr/>
        </p:nvSpPr>
        <p:spPr>
          <a:xfrm>
            <a:off x="5420646" y="2657881"/>
            <a:ext cx="875834" cy="339276"/>
          </a:xfrm>
          <a:prstGeom prst="rect">
            <a:avLst/>
          </a:prstGeom>
        </p:spPr>
        <p:txBody>
          <a:bodyPr wrap="none" lIns="78950" tIns="39502" rIns="78950" bIns="39502">
            <a:spAutoFit/>
          </a:bodyPr>
          <a:lstStyle/>
          <a:p>
            <a:pPr hangingPunct="0">
              <a:lnSpc>
                <a:spcPct val="93000"/>
              </a:lnSpc>
              <a:buClr>
                <a:srgbClr val="000000"/>
              </a:buClr>
              <a:buSzPct val="100000"/>
              <a:defRPr/>
            </a:pPr>
            <a:r>
              <a:rPr lang="zh-CN" altLang="en-US" b="1" kern="0" dirty="0">
                <a:solidFill>
                  <a:prstClr val="white"/>
                </a:solidFill>
                <a:latin typeface="微软雅黑" pitchFamily="34" charset="-122"/>
              </a:rPr>
              <a:t>趣味性</a:t>
            </a:r>
          </a:p>
        </p:txBody>
      </p:sp>
      <p:sp>
        <p:nvSpPr>
          <p:cNvPr id="23" name="矩形 22"/>
          <p:cNvSpPr/>
          <p:nvPr/>
        </p:nvSpPr>
        <p:spPr>
          <a:xfrm>
            <a:off x="4213885" y="1147171"/>
            <a:ext cx="1800084" cy="368478"/>
          </a:xfrm>
          <a:prstGeom prst="rect">
            <a:avLst/>
          </a:prstGeom>
        </p:spPr>
        <p:txBody>
          <a:bodyPr wrap="square" lIns="78950" tIns="39502" rIns="78950" bIns="39502">
            <a:spAutoFit/>
          </a:bodyPr>
          <a:lstStyle/>
          <a:p>
            <a:r>
              <a:rPr lang="zh-CN" altLang="en-US" dirty="0" smtClean="0">
                <a:solidFill>
                  <a:prstClr val="black"/>
                </a:solidFill>
                <a:latin typeface="楷体" pitchFamily="49" charset="-122"/>
                <a:ea typeface="楷体" pitchFamily="49" charset="-122"/>
              </a:rPr>
              <a:t>只要有足够的</a:t>
            </a:r>
            <a:endParaRPr lang="zh-CN" altLang="en-US" dirty="0">
              <a:solidFill>
                <a:prstClr val="black"/>
              </a:solidFill>
              <a:latin typeface="楷体" pitchFamily="49" charset="-122"/>
              <a:ea typeface="楷体" pitchFamily="49" charset="-122"/>
            </a:endParaRPr>
          </a:p>
        </p:txBody>
      </p:sp>
      <p:cxnSp>
        <p:nvCxnSpPr>
          <p:cNvPr id="18" name="直接箭头连接符 17"/>
          <p:cNvCxnSpPr/>
          <p:nvPr/>
        </p:nvCxnSpPr>
        <p:spPr>
          <a:xfrm>
            <a:off x="5579680" y="1517542"/>
            <a:ext cx="1270134" cy="2117375"/>
          </a:xfrm>
          <a:prstGeom prst="straightConnector1">
            <a:avLst/>
          </a:prstGeom>
          <a:ln w="5715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5579680" y="1516501"/>
            <a:ext cx="198469" cy="114801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4735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4500"/>
                            </p:stCondLst>
                            <p:childTnLst>
                              <p:par>
                                <p:cTn id="21" presetID="22" presetClass="entr" presetSubtype="1" fill="hold" nodeType="afterEffect">
                                  <p:stCondLst>
                                    <p:cond delay="50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6000"/>
                            </p:stCondLst>
                            <p:childTnLst>
                              <p:par>
                                <p:cTn id="29" presetID="22" presetClass="entr" presetSubtype="2"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right)">
                                      <p:cBhvr>
                                        <p:cTn id="31" dur="750"/>
                                        <p:tgtEl>
                                          <p:spTgt spid="19"/>
                                        </p:tgtEl>
                                      </p:cBhvr>
                                    </p:animEffect>
                                  </p:childTnLst>
                                </p:cTn>
                              </p:par>
                            </p:childTnLst>
                          </p:cTn>
                        </p:par>
                        <p:par>
                          <p:cTn id="32" fill="hold">
                            <p:stCondLst>
                              <p:cond delay="6750"/>
                            </p:stCondLst>
                            <p:childTnLst>
                              <p:par>
                                <p:cTn id="33" presetID="22" presetClass="entr" presetSubtype="2"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750"/>
                                        <p:tgtEl>
                                          <p:spTgt spid="21"/>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4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624" y="1"/>
            <a:ext cx="5770512" cy="3822964"/>
          </a:xfrm>
          <a:prstGeom prst="rect">
            <a:avLst/>
          </a:prstGeom>
        </p:spPr>
      </p:pic>
      <p:sp>
        <p:nvSpPr>
          <p:cNvPr id="5" name="矩形 4"/>
          <p:cNvSpPr/>
          <p:nvPr/>
        </p:nvSpPr>
        <p:spPr bwMode="auto">
          <a:xfrm>
            <a:off x="-33759" y="3596653"/>
            <a:ext cx="6154664" cy="729628"/>
          </a:xfrm>
          <a:prstGeom prst="rect">
            <a:avLst/>
          </a:prstGeom>
          <a:solidFill>
            <a:srgbClr val="FF0066"/>
          </a:solidFill>
          <a:ln w="9525" cap="flat" cmpd="sng" algn="ctr">
            <a:noFill/>
            <a:prstDash val="solid"/>
            <a:headEnd type="none" w="med" len="med"/>
            <a:tailEnd type="none" w="med" len="med"/>
          </a:ln>
          <a:effectLst/>
        </p:spPr>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矩形 13"/>
          <p:cNvSpPr/>
          <p:nvPr/>
        </p:nvSpPr>
        <p:spPr>
          <a:xfrm>
            <a:off x="2304628" y="3720392"/>
            <a:ext cx="2842105" cy="461665"/>
          </a:xfrm>
          <a:prstGeom prst="rect">
            <a:avLst/>
          </a:prstGeom>
          <a:solidFill>
            <a:srgbClr val="FF0066"/>
          </a:solidFill>
          <a:ln>
            <a:noFill/>
          </a:ln>
        </p:spPr>
        <p:txBody>
          <a:bodyPr wrap="square" lIns="89699" tIns="44851" rIns="89699" bIns="44851">
            <a:spAutoFit/>
          </a:bodyPr>
          <a:lstStyle/>
          <a:p>
            <a:pPr lvl="0"/>
            <a:r>
              <a:rPr lang="zh-CN" altLang="en-US" sz="2400" b="1" dirty="0">
                <a:solidFill>
                  <a:schemeClr val="bg1"/>
                </a:solidFill>
                <a:latin typeface="微软雅黑"/>
              </a:rPr>
              <a:t>   </a:t>
            </a:r>
            <a:r>
              <a:rPr lang="zh-CN" altLang="en-US" sz="2400" b="1" dirty="0">
                <a:solidFill>
                  <a:schemeClr val="bg1"/>
                </a:solidFill>
                <a:latin typeface="+mn-ea"/>
              </a:rPr>
              <a:t>㈡</a:t>
            </a:r>
            <a:r>
              <a:rPr lang="zh-CN" altLang="en-US" sz="2400" b="1" dirty="0">
                <a:solidFill>
                  <a:schemeClr val="bg1"/>
                </a:solidFill>
                <a:latin typeface="微软雅黑"/>
              </a:rPr>
              <a:t>微课程的定义</a:t>
            </a:r>
          </a:p>
        </p:txBody>
      </p:sp>
    </p:spTree>
    <p:extLst>
      <p:ext uri="{BB962C8B-B14F-4D97-AF65-F5344CB8AC3E}">
        <p14:creationId xmlns:p14="http://schemas.microsoft.com/office/powerpoint/2010/main" val="21401810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1080344" y="1253043"/>
            <a:ext cx="7488832" cy="1803790"/>
          </a:xfrm>
          <a:prstGeom prst="rect">
            <a:avLst/>
          </a:prstGeom>
        </p:spPr>
        <p:txBody>
          <a:bodyPr wrap="square" lIns="139348" tIns="69666" rIns="139348" bIns="69666">
            <a:spAutoFit/>
          </a:bodyPr>
          <a:lstStyle/>
          <a:p>
            <a:pPr defTabSz="786293">
              <a:lnSpc>
                <a:spcPct val="150000"/>
              </a:lnSpc>
            </a:pPr>
            <a:r>
              <a:rPr lang="zh-CN" altLang="en-US" sz="2400" b="1" dirty="0">
                <a:solidFill>
                  <a:srgbClr val="000000"/>
                </a:solidFill>
                <a:latin typeface="Segoe UI"/>
              </a:rPr>
              <a:t>　　微课程是将原课程按照学生学习规律，分解成为一系列具有目标、任务、方法、资源、作业、互动与反思等在内的微型课程体系。</a:t>
            </a:r>
            <a:endParaRPr lang="en-US" altLang="zh-CN" sz="2400" b="1" dirty="0">
              <a:solidFill>
                <a:srgbClr val="000000"/>
              </a:solidFill>
              <a:latin typeface="Segoe UI"/>
            </a:endParaRPr>
          </a:p>
        </p:txBody>
      </p:sp>
      <p:sp>
        <p:nvSpPr>
          <p:cNvPr id="4" name="椭圆 3"/>
          <p:cNvSpPr/>
          <p:nvPr/>
        </p:nvSpPr>
        <p:spPr>
          <a:xfrm>
            <a:off x="2880544" y="2451721"/>
            <a:ext cx="2232248" cy="624809"/>
          </a:xfrm>
          <a:prstGeom prst="ellipse">
            <a:avLst/>
          </a:prstGeom>
          <a:solidFill>
            <a:srgbClr val="4F81BD">
              <a:alpha val="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defTabSz="896990"/>
            <a:endParaRPr lang="zh-CN" altLang="en-US">
              <a:solidFill>
                <a:prstClr val="white"/>
              </a:solidFill>
            </a:endParaRPr>
          </a:p>
        </p:txBody>
      </p:sp>
    </p:spTree>
    <p:extLst>
      <p:ext uri="{BB962C8B-B14F-4D97-AF65-F5344CB8AC3E}">
        <p14:creationId xmlns:p14="http://schemas.microsoft.com/office/powerpoint/2010/main" val="504823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mod="1">
    <p:ext uri="{E180D4A7-C9FB-4DFB-919C-405C955672EB}">
      <p14:showEvtLst xmlns:p14="http://schemas.microsoft.com/office/powerpoint/2010/main">
        <p14:playEvt time="0" objId="9"/>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3"/>
            <a:ext cx="4308968" cy="3220613"/>
          </a:xfrm>
          <a:prstGeom prst="rect">
            <a:avLst/>
          </a:prstGeom>
        </p:spPr>
      </p:pic>
      <p:sp>
        <p:nvSpPr>
          <p:cNvPr id="5" name="矩形 4"/>
          <p:cNvSpPr/>
          <p:nvPr/>
        </p:nvSpPr>
        <p:spPr>
          <a:xfrm>
            <a:off x="4059488" y="1668273"/>
            <a:ext cx="4680520" cy="2307080"/>
          </a:xfrm>
          <a:prstGeom prst="rect">
            <a:avLst/>
          </a:prstGeom>
        </p:spPr>
        <p:txBody>
          <a:bodyPr wrap="square" lIns="78646" tIns="39338" rIns="78646" bIns="39338">
            <a:spAutoFit/>
          </a:bodyPr>
          <a:lstStyle/>
          <a:p>
            <a:pPr defTabSz="786293">
              <a:lnSpc>
                <a:spcPct val="150000"/>
              </a:lnSpc>
            </a:pPr>
            <a:r>
              <a:rPr lang="zh-CN" altLang="en-US" sz="2400" b="1" dirty="0">
                <a:solidFill>
                  <a:srgbClr val="000000"/>
                </a:solidFill>
              </a:rPr>
              <a:t>　　微课程是课程改革与信息化进程中的学习资源创新</a:t>
            </a:r>
            <a:endParaRPr lang="en-US" altLang="zh-CN" sz="2400" b="1" dirty="0">
              <a:solidFill>
                <a:srgbClr val="000000"/>
              </a:solidFill>
            </a:endParaRPr>
          </a:p>
          <a:p>
            <a:pPr defTabSz="786293">
              <a:lnSpc>
                <a:spcPct val="150000"/>
              </a:lnSpc>
            </a:pPr>
            <a:r>
              <a:rPr lang="zh-CN" altLang="en-US" sz="2400" b="1" dirty="0">
                <a:solidFill>
                  <a:srgbClr val="000000"/>
                </a:solidFill>
              </a:rPr>
              <a:t>　　是学习内容与学习方式整合为一体的新型资源。</a:t>
            </a:r>
            <a:endParaRPr lang="en-US" altLang="zh-CN" sz="2400" b="1" dirty="0">
              <a:solidFill>
                <a:srgbClr val="000000"/>
              </a:solidFill>
            </a:endParaRPr>
          </a:p>
        </p:txBody>
      </p:sp>
      <p:sp>
        <p:nvSpPr>
          <p:cNvPr id="7" name="矩形 6"/>
          <p:cNvSpPr/>
          <p:nvPr/>
        </p:nvSpPr>
        <p:spPr>
          <a:xfrm rot="20614551">
            <a:off x="523724" y="3439615"/>
            <a:ext cx="3152603" cy="522366"/>
          </a:xfrm>
          <a:prstGeom prst="rect">
            <a:avLst/>
          </a:prstGeom>
        </p:spPr>
        <p:txBody>
          <a:bodyPr wrap="square" lIns="78950" tIns="39502" rIns="78950" bIns="39502">
            <a:spAutoFit/>
          </a:bodyPr>
          <a:lstStyle/>
          <a:p>
            <a:r>
              <a:rPr lang="zh-CN" altLang="en-US" sz="2800" b="1" dirty="0">
                <a:solidFill>
                  <a:srgbClr val="00B050"/>
                </a:solidFill>
                <a:latin typeface="方正静蕾简体" pitchFamily="2" charset="-122"/>
                <a:ea typeface="方正静蕾简体" pitchFamily="2" charset="-122"/>
              </a:rPr>
              <a:t>从资源角度考察</a:t>
            </a:r>
            <a:endParaRPr lang="en-US" altLang="zh-CN" sz="2800" b="1" dirty="0">
              <a:solidFill>
                <a:srgbClr val="00B050"/>
              </a:solidFill>
              <a:latin typeface="方正静蕾简体" pitchFamily="2" charset="-122"/>
              <a:ea typeface="方正静蕾简体" pitchFamily="2" charset="-122"/>
            </a:endParaRPr>
          </a:p>
        </p:txBody>
      </p:sp>
      <p:cxnSp>
        <p:nvCxnSpPr>
          <p:cNvPr id="6" name="直接连接符 5"/>
          <p:cNvCxnSpPr/>
          <p:nvPr/>
        </p:nvCxnSpPr>
        <p:spPr>
          <a:xfrm>
            <a:off x="5040784" y="3364632"/>
            <a:ext cx="3456384" cy="0"/>
          </a:xfrm>
          <a:prstGeom prst="line">
            <a:avLst/>
          </a:prstGeom>
          <a:noFill/>
          <a:ln w="57150" cap="flat" cmpd="sng" algn="ctr">
            <a:solidFill>
              <a:srgbClr val="FF0000"/>
            </a:solidFill>
            <a:prstDash val="solid"/>
          </a:ln>
          <a:effectLst/>
        </p:spPr>
      </p:cxnSp>
      <p:cxnSp>
        <p:nvCxnSpPr>
          <p:cNvPr id="9" name="直接连接符 8"/>
          <p:cNvCxnSpPr/>
          <p:nvPr/>
        </p:nvCxnSpPr>
        <p:spPr>
          <a:xfrm>
            <a:off x="4059488" y="3868688"/>
            <a:ext cx="2565472" cy="0"/>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031159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40384" y="2694740"/>
            <a:ext cx="6912552" cy="682244"/>
          </a:xfrm>
          <a:prstGeom prst="rect">
            <a:avLst/>
          </a:prstGeom>
        </p:spPr>
        <p:txBody>
          <a:bodyPr wrap="square" lIns="79683" tIns="39875" rIns="79683" bIns="39875">
            <a:spAutoFit/>
          </a:bodyPr>
          <a:lstStyle/>
          <a:p>
            <a:pPr defTabSz="786293">
              <a:lnSpc>
                <a:spcPct val="150000"/>
              </a:lnSpc>
            </a:pPr>
            <a:r>
              <a:rPr lang="zh-CN" altLang="en-US" sz="2600" b="1" dirty="0">
                <a:solidFill>
                  <a:srgbClr val="000000"/>
                </a:solidFill>
              </a:rPr>
              <a:t>课前</a:t>
            </a:r>
            <a:r>
              <a:rPr lang="zh-CN" altLang="en-US" sz="2600" b="1" dirty="0">
                <a:solidFill>
                  <a:srgbClr val="FF0000"/>
                </a:solidFill>
              </a:rPr>
              <a:t>自主学习任务单</a:t>
            </a:r>
            <a:r>
              <a:rPr lang="en-US" altLang="zh-CN" sz="2600" b="1" dirty="0">
                <a:solidFill>
                  <a:srgbClr val="000000"/>
                </a:solidFill>
              </a:rPr>
              <a:t>+</a:t>
            </a:r>
            <a:r>
              <a:rPr lang="zh-CN" altLang="en-US" sz="2600" b="1" dirty="0">
                <a:solidFill>
                  <a:srgbClr val="000000"/>
                </a:solidFill>
              </a:rPr>
              <a:t>配套</a:t>
            </a:r>
            <a:r>
              <a:rPr lang="zh-CN" altLang="en-US" sz="2600" b="1" dirty="0">
                <a:solidFill>
                  <a:srgbClr val="00B050"/>
                </a:solidFill>
              </a:rPr>
              <a:t>学习资源</a:t>
            </a:r>
            <a:endParaRPr lang="en-US" altLang="zh-CN" sz="2600" b="1" dirty="0">
              <a:solidFill>
                <a:srgbClr val="0071BC"/>
              </a:solidFill>
            </a:endParaRPr>
          </a:p>
        </p:txBody>
      </p:sp>
      <p:sp>
        <p:nvSpPr>
          <p:cNvPr id="10" name="Freeform 5"/>
          <p:cNvSpPr>
            <a:spLocks/>
          </p:cNvSpPr>
          <p:nvPr/>
        </p:nvSpPr>
        <p:spPr bwMode="gray">
          <a:xfrm rot="10800000">
            <a:off x="4152478" y="1633092"/>
            <a:ext cx="1851623" cy="1413408"/>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rgbClr val="000000">
                  <a:gamma/>
                  <a:tint val="0"/>
                  <a:invGamma/>
                  <a:alpha val="0"/>
                </a:srgbClr>
              </a:gs>
              <a:gs pos="100000">
                <a:srgbClr val="000000"/>
              </a:gs>
            </a:gsLst>
            <a:lin ang="5400000" scaled="1"/>
          </a:gradFill>
          <a:ln w="9525" cap="flat" cmpd="sng">
            <a:noFill/>
            <a:prstDash val="solid"/>
            <a:round/>
            <a:headEnd type="none" w="med" len="med"/>
            <a:tailEnd type="none" w="med" len="med"/>
          </a:ln>
          <a:effectLst/>
        </p:spPr>
        <p:txBody>
          <a:bodyPr wrap="none" lIns="89699" tIns="44851" rIns="89699" bIns="44851" anchor="ctr"/>
          <a:lstStyle/>
          <a:p>
            <a:pPr defTabSz="796737">
              <a:defRPr/>
            </a:pPr>
            <a:endParaRPr lang="zh-CN" altLang="en-US" kern="0">
              <a:solidFill>
                <a:sysClr val="windowText" lastClr="000000"/>
              </a:solidFill>
              <a:latin typeface="Arial" charset="0"/>
              <a:ea typeface="宋体"/>
              <a:cs typeface="Arial" charset="0"/>
            </a:endParaRPr>
          </a:p>
        </p:txBody>
      </p:sp>
      <p:sp>
        <p:nvSpPr>
          <p:cNvPr id="12" name="Freeform 7"/>
          <p:cNvSpPr>
            <a:spLocks/>
          </p:cNvSpPr>
          <p:nvPr/>
        </p:nvSpPr>
        <p:spPr bwMode="gray">
          <a:xfrm rot="10800000" flipH="1">
            <a:off x="2059986" y="1633092"/>
            <a:ext cx="1851623" cy="1413408"/>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rgbClr val="000000">
                  <a:gamma/>
                  <a:tint val="0"/>
                  <a:invGamma/>
                  <a:alpha val="0"/>
                </a:srgbClr>
              </a:gs>
              <a:gs pos="100000">
                <a:srgbClr val="000000"/>
              </a:gs>
            </a:gsLst>
            <a:lin ang="5400000" scaled="1"/>
          </a:gradFill>
          <a:ln w="9525" cap="flat" cmpd="sng">
            <a:noFill/>
            <a:prstDash val="solid"/>
            <a:round/>
            <a:headEnd type="none" w="med" len="med"/>
            <a:tailEnd type="none" w="med" len="med"/>
          </a:ln>
          <a:effectLst/>
        </p:spPr>
        <p:txBody>
          <a:bodyPr wrap="none" lIns="89699" tIns="44851" rIns="89699" bIns="44851" anchor="ctr"/>
          <a:lstStyle/>
          <a:p>
            <a:pPr defTabSz="796737">
              <a:defRPr/>
            </a:pPr>
            <a:endParaRPr lang="zh-CN" altLang="en-US" kern="0">
              <a:solidFill>
                <a:sysClr val="windowText" lastClr="000000"/>
              </a:solidFill>
              <a:latin typeface="Arial" charset="0"/>
              <a:ea typeface="宋体"/>
              <a:cs typeface="Arial" charset="0"/>
            </a:endParaRPr>
          </a:p>
        </p:txBody>
      </p:sp>
      <p:pic>
        <p:nvPicPr>
          <p:cNvPr id="13" name="Picture 23" descr="k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757" y="584683"/>
            <a:ext cx="1813037" cy="85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5"/>
          <p:cNvSpPr txBox="1">
            <a:spLocks noChangeArrowheads="1"/>
          </p:cNvSpPr>
          <p:nvPr/>
        </p:nvSpPr>
        <p:spPr bwMode="auto">
          <a:xfrm>
            <a:off x="3438466" y="814059"/>
            <a:ext cx="13687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683" tIns="39875" rIns="79683" bIns="39875">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defTabSz="796737" eaLnBrk="1" hangingPunct="1">
              <a:spcBef>
                <a:spcPct val="50000"/>
              </a:spcBef>
              <a:defRPr/>
            </a:pPr>
            <a:r>
              <a:rPr lang="zh-CN" altLang="en-US" sz="2000" b="1" kern="0" dirty="0">
                <a:solidFill>
                  <a:srgbClr val="FFFFFF"/>
                </a:solidFill>
                <a:latin typeface="微软雅黑"/>
              </a:rPr>
              <a:t>新型资源</a:t>
            </a:r>
            <a:endParaRPr lang="en-US" altLang="zh-CN" sz="2000" b="1" kern="0" dirty="0">
              <a:solidFill>
                <a:srgbClr val="FFFFFF"/>
              </a:solidFill>
              <a:latin typeface="微软雅黑"/>
            </a:endParaRPr>
          </a:p>
        </p:txBody>
      </p:sp>
      <p:sp>
        <p:nvSpPr>
          <p:cNvPr id="16" name="Freeform 6"/>
          <p:cNvSpPr>
            <a:spLocks/>
          </p:cNvSpPr>
          <p:nvPr/>
        </p:nvSpPr>
        <p:spPr bwMode="gray">
          <a:xfrm rot="1632080">
            <a:off x="3082735" y="3324136"/>
            <a:ext cx="587054" cy="657194"/>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rgbClr val="000000">
                  <a:gamma/>
                  <a:tint val="0"/>
                  <a:invGamma/>
                  <a:alpha val="0"/>
                </a:srgbClr>
              </a:gs>
              <a:gs pos="100000">
                <a:srgbClr val="000000"/>
              </a:gs>
            </a:gsLst>
            <a:lin ang="5400000" scaled="1"/>
          </a:gradFill>
          <a:ln w="9525" cap="flat" cmpd="sng">
            <a:noFill/>
            <a:prstDash val="solid"/>
            <a:round/>
            <a:headEnd type="none" w="med" len="med"/>
            <a:tailEnd type="none" w="med" len="med"/>
          </a:ln>
          <a:effectLst/>
        </p:spPr>
        <p:txBody>
          <a:bodyPr wrap="none" lIns="79683" tIns="39875" rIns="79683" bIns="39875" anchor="ctr"/>
          <a:lstStyle/>
          <a:p>
            <a:pPr defTabSz="796737">
              <a:defRPr/>
            </a:pPr>
            <a:endParaRPr lang="zh-CN" altLang="en-US" kern="0">
              <a:solidFill>
                <a:sysClr val="windowText" lastClr="000000"/>
              </a:solidFill>
              <a:latin typeface="Arial" charset="0"/>
              <a:ea typeface="宋体"/>
              <a:cs typeface="Arial" charset="0"/>
            </a:endParaRPr>
          </a:p>
        </p:txBody>
      </p:sp>
      <p:sp>
        <p:nvSpPr>
          <p:cNvPr id="17" name="矩形 16"/>
          <p:cNvSpPr/>
          <p:nvPr/>
        </p:nvSpPr>
        <p:spPr>
          <a:xfrm>
            <a:off x="1584188" y="3980264"/>
            <a:ext cx="2086613" cy="460403"/>
          </a:xfrm>
          <a:prstGeom prst="rect">
            <a:avLst/>
          </a:prstGeom>
        </p:spPr>
        <p:txBody>
          <a:bodyPr wrap="none" lIns="79683" tIns="39875" rIns="79683" bIns="39875">
            <a:spAutoFit/>
          </a:bodyPr>
          <a:lstStyle/>
          <a:p>
            <a:r>
              <a:rPr lang="zh-CN" altLang="en-US" sz="2400" b="1" dirty="0">
                <a:solidFill>
                  <a:srgbClr val="000000"/>
                </a:solidFill>
                <a:latin typeface="方正静蕾简体" pitchFamily="2" charset="-122"/>
                <a:ea typeface="方正静蕾简体" pitchFamily="2" charset="-122"/>
              </a:rPr>
              <a:t>指导学生学习</a:t>
            </a:r>
            <a:endParaRPr lang="zh-CN" altLang="en-US" sz="2400" dirty="0">
              <a:solidFill>
                <a:srgbClr val="000000"/>
              </a:solidFill>
              <a:latin typeface="方正静蕾简体" pitchFamily="2" charset="-122"/>
              <a:ea typeface="方正静蕾简体" pitchFamily="2" charset="-122"/>
            </a:endParaRPr>
          </a:p>
        </p:txBody>
      </p:sp>
      <p:sp>
        <p:nvSpPr>
          <p:cNvPr id="18" name="矩形 17"/>
          <p:cNvSpPr/>
          <p:nvPr/>
        </p:nvSpPr>
        <p:spPr>
          <a:xfrm>
            <a:off x="4536513" y="3980264"/>
            <a:ext cx="2086613" cy="460403"/>
          </a:xfrm>
          <a:prstGeom prst="rect">
            <a:avLst/>
          </a:prstGeom>
        </p:spPr>
        <p:txBody>
          <a:bodyPr wrap="none" lIns="79683" tIns="39875" rIns="79683" bIns="39875">
            <a:spAutoFit/>
          </a:bodyPr>
          <a:lstStyle/>
          <a:p>
            <a:r>
              <a:rPr lang="zh-CN" altLang="en-US" sz="2400" b="1" dirty="0">
                <a:solidFill>
                  <a:srgbClr val="000000"/>
                </a:solidFill>
                <a:latin typeface="方正静蕾简体" pitchFamily="2" charset="-122"/>
                <a:ea typeface="方正静蕾简体" pitchFamily="2" charset="-122"/>
              </a:rPr>
              <a:t>帮助学生学习</a:t>
            </a:r>
            <a:endParaRPr lang="zh-CN" altLang="en-US" sz="2400" dirty="0">
              <a:solidFill>
                <a:srgbClr val="000000"/>
              </a:solidFill>
              <a:latin typeface="方正静蕾简体" pitchFamily="2" charset="-122"/>
              <a:ea typeface="方正静蕾简体" pitchFamily="2" charset="-122"/>
            </a:endParaRPr>
          </a:p>
        </p:txBody>
      </p:sp>
      <p:sp>
        <p:nvSpPr>
          <p:cNvPr id="22" name="Freeform 6"/>
          <p:cNvSpPr>
            <a:spLocks/>
          </p:cNvSpPr>
          <p:nvPr/>
        </p:nvSpPr>
        <p:spPr bwMode="gray">
          <a:xfrm rot="1632080">
            <a:off x="5464301" y="3225233"/>
            <a:ext cx="587054" cy="657194"/>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rgbClr val="000000">
                  <a:gamma/>
                  <a:tint val="0"/>
                  <a:invGamma/>
                  <a:alpha val="0"/>
                </a:srgbClr>
              </a:gs>
              <a:gs pos="100000">
                <a:srgbClr val="000000"/>
              </a:gs>
            </a:gsLst>
            <a:lin ang="5400000" scaled="1"/>
          </a:gradFill>
          <a:ln w="9525" cap="flat" cmpd="sng">
            <a:noFill/>
            <a:prstDash val="solid"/>
            <a:round/>
            <a:headEnd type="none" w="med" len="med"/>
            <a:tailEnd type="none" w="med" len="med"/>
          </a:ln>
          <a:effectLst/>
        </p:spPr>
        <p:txBody>
          <a:bodyPr wrap="none" lIns="79683" tIns="39875" rIns="79683" bIns="39875" anchor="ctr"/>
          <a:lstStyle/>
          <a:p>
            <a:pPr defTabSz="796737">
              <a:defRPr/>
            </a:pPr>
            <a:endParaRPr lang="zh-CN" altLang="en-US" kern="0">
              <a:solidFill>
                <a:sysClr val="windowText" lastClr="000000"/>
              </a:solidFill>
              <a:latin typeface="Arial" charset="0"/>
              <a:ea typeface="宋体"/>
              <a:cs typeface="Arial" charset="0"/>
            </a:endParaRPr>
          </a:p>
        </p:txBody>
      </p:sp>
      <p:sp>
        <p:nvSpPr>
          <p:cNvPr id="19" name="Freeform 6"/>
          <p:cNvSpPr>
            <a:spLocks/>
          </p:cNvSpPr>
          <p:nvPr/>
        </p:nvSpPr>
        <p:spPr bwMode="gray">
          <a:xfrm rot="2447354">
            <a:off x="6677322" y="1498836"/>
            <a:ext cx="587054" cy="1480822"/>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flip="none" rotWithShape="1">
            <a:gsLst>
              <a:gs pos="0">
                <a:srgbClr val="000082">
                  <a:alpha val="0"/>
                </a:srgbClr>
              </a:gs>
              <a:gs pos="30000">
                <a:srgbClr val="66008F"/>
              </a:gs>
              <a:gs pos="64999">
                <a:srgbClr val="BA0066"/>
              </a:gs>
              <a:gs pos="89999">
                <a:srgbClr val="FF0000"/>
              </a:gs>
              <a:gs pos="100000">
                <a:srgbClr val="FF8200"/>
              </a:gs>
            </a:gsLst>
            <a:lin ang="5400000" scaled="1"/>
            <a:tileRect/>
          </a:gradFill>
          <a:ln w="9525" cap="flat" cmpd="sng">
            <a:noFill/>
            <a:prstDash val="solid"/>
            <a:round/>
            <a:headEnd type="none" w="med" len="med"/>
            <a:tailEnd type="none" w="med" len="med"/>
          </a:ln>
          <a:effectLst/>
        </p:spPr>
        <p:txBody>
          <a:bodyPr wrap="none" lIns="79683" tIns="39875" rIns="79683" bIns="39875" anchor="ctr"/>
          <a:lstStyle/>
          <a:p>
            <a:pPr defTabSz="796737">
              <a:defRPr/>
            </a:pPr>
            <a:endParaRPr lang="zh-CN" altLang="en-US" kern="0">
              <a:solidFill>
                <a:sysClr val="windowText" lastClr="000000"/>
              </a:solidFill>
              <a:latin typeface="Arial" charset="0"/>
              <a:ea typeface="宋体"/>
              <a:cs typeface="Arial" charset="0"/>
            </a:endParaRPr>
          </a:p>
        </p:txBody>
      </p:sp>
      <p:sp>
        <p:nvSpPr>
          <p:cNvPr id="4" name="矩形 3"/>
          <p:cNvSpPr/>
          <p:nvPr/>
        </p:nvSpPr>
        <p:spPr>
          <a:xfrm>
            <a:off x="7066870" y="1237534"/>
            <a:ext cx="1761669" cy="552765"/>
          </a:xfrm>
          <a:prstGeom prst="rect">
            <a:avLst/>
          </a:prstGeom>
          <a:ln>
            <a:solidFill>
              <a:schemeClr val="accent1">
                <a:lumMod val="50000"/>
              </a:schemeClr>
            </a:solidFill>
          </a:ln>
        </p:spPr>
        <p:txBody>
          <a:bodyPr wrap="none" lIns="89699" tIns="44851" rIns="89699" bIns="44851">
            <a:spAutoFit/>
          </a:bodyPr>
          <a:lstStyle/>
          <a:p>
            <a:pPr defTabSz="786293">
              <a:lnSpc>
                <a:spcPct val="150000"/>
              </a:lnSpc>
            </a:pPr>
            <a:r>
              <a:rPr lang="zh-CN" altLang="en-US" sz="2000" b="1" dirty="0"/>
              <a:t>微型教学视频</a:t>
            </a:r>
            <a:endParaRPr lang="en-US" altLang="zh-CN" sz="2000" b="1" dirty="0"/>
          </a:p>
        </p:txBody>
      </p:sp>
    </p:spTree>
    <p:extLst>
      <p:ext uri="{BB962C8B-B14F-4D97-AF65-F5344CB8AC3E}">
        <p14:creationId xmlns:p14="http://schemas.microsoft.com/office/powerpoint/2010/main" val="239088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18769" y="3492959"/>
            <a:ext cx="6154664" cy="729628"/>
          </a:xfrm>
          <a:prstGeom prst="rect">
            <a:avLst/>
          </a:prstGeom>
          <a:solidFill>
            <a:srgbClr val="FF0066"/>
          </a:solidFill>
          <a:ln w="9525" cap="flat" cmpd="sng" algn="ctr">
            <a:noFill/>
            <a:prstDash val="solid"/>
            <a:headEnd type="none" w="med" len="med"/>
            <a:tailEnd type="none" w="med" len="med"/>
          </a:ln>
          <a:effectLst/>
        </p:spPr>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矩形 7"/>
          <p:cNvSpPr/>
          <p:nvPr/>
        </p:nvSpPr>
        <p:spPr>
          <a:xfrm>
            <a:off x="1913730" y="3627367"/>
            <a:ext cx="4248010" cy="460811"/>
          </a:xfrm>
          <a:prstGeom prst="rect">
            <a:avLst/>
          </a:prstGeom>
        </p:spPr>
        <p:txBody>
          <a:bodyPr wrap="square" lIns="78950" tIns="39502" rIns="78950" bIns="39502">
            <a:spAutoFit/>
          </a:bodyPr>
          <a:lstStyle/>
          <a:p>
            <a:r>
              <a:rPr lang="zh-CN" altLang="en-US" sz="2400" b="1" dirty="0">
                <a:solidFill>
                  <a:schemeClr val="bg1"/>
                </a:solidFill>
                <a:latin typeface="+mn-ea"/>
              </a:rPr>
              <a:t>㈢</a:t>
            </a:r>
            <a:r>
              <a:rPr lang="zh-CN" altLang="en-US" sz="2400" b="1" dirty="0">
                <a:solidFill>
                  <a:schemeClr val="bg1"/>
                </a:solidFill>
                <a:latin typeface="微软雅黑"/>
              </a:rPr>
              <a:t>微课程与微课的关系</a:t>
            </a:r>
            <a:endParaRPr lang="en-US" altLang="zh-CN" sz="2400" b="1" dirty="0">
              <a:solidFill>
                <a:schemeClr val="bg1"/>
              </a:solidFill>
              <a:latin typeface="微软雅黑"/>
            </a:endParaRPr>
          </a:p>
        </p:txBody>
      </p:sp>
      <p:sp>
        <p:nvSpPr>
          <p:cNvPr id="5" name="矩形 4"/>
          <p:cNvSpPr/>
          <p:nvPr/>
        </p:nvSpPr>
        <p:spPr>
          <a:xfrm>
            <a:off x="793935" y="833826"/>
            <a:ext cx="3528392" cy="1014808"/>
          </a:xfrm>
          <a:prstGeom prst="rect">
            <a:avLst/>
          </a:prstGeom>
        </p:spPr>
        <p:txBody>
          <a:bodyPr wrap="square" lIns="78950" tIns="39502" rIns="78950" bIns="39502">
            <a:spAutoFit/>
          </a:bodyPr>
          <a:lstStyle/>
          <a:p>
            <a:pPr>
              <a:lnSpc>
                <a:spcPct val="125000"/>
              </a:lnSpc>
            </a:pPr>
            <a:r>
              <a:rPr lang="zh-CN" altLang="en-US" sz="2400" dirty="0">
                <a:solidFill>
                  <a:srgbClr val="000000"/>
                </a:solidFill>
                <a:latin typeface="Segoe UI"/>
              </a:rPr>
              <a:t>　　微课是微型课，是课的精华部分的浓缩。</a:t>
            </a:r>
          </a:p>
        </p:txBody>
      </p:sp>
      <p:sp>
        <p:nvSpPr>
          <p:cNvPr id="6" name="矩形 5"/>
          <p:cNvSpPr/>
          <p:nvPr/>
        </p:nvSpPr>
        <p:spPr>
          <a:xfrm>
            <a:off x="1440402" y="2099107"/>
            <a:ext cx="1800200" cy="737809"/>
          </a:xfrm>
          <a:prstGeom prst="rect">
            <a:avLst/>
          </a:prstGeom>
        </p:spPr>
        <p:txBody>
          <a:bodyPr wrap="square" lIns="78950" tIns="39502" rIns="78950" bIns="39502">
            <a:spAutoFit/>
          </a:bodyPr>
          <a:lstStyle/>
          <a:p>
            <a:pPr>
              <a:lnSpc>
                <a:spcPct val="150000"/>
              </a:lnSpc>
            </a:pPr>
            <a:r>
              <a:rPr lang="zh-CN" altLang="en-US" sz="1400" dirty="0">
                <a:solidFill>
                  <a:srgbClr val="000000"/>
                </a:solidFill>
                <a:latin typeface="楷体" pitchFamily="49" charset="-122"/>
                <a:ea typeface="楷体" pitchFamily="49" charset="-122"/>
              </a:rPr>
              <a:t>技术特点：微视频</a:t>
            </a:r>
            <a:endParaRPr lang="en-US" altLang="zh-CN" sz="1400" dirty="0">
              <a:solidFill>
                <a:srgbClr val="000000"/>
              </a:solidFill>
              <a:latin typeface="楷体" pitchFamily="49" charset="-122"/>
              <a:ea typeface="楷体" pitchFamily="49" charset="-122"/>
            </a:endParaRPr>
          </a:p>
          <a:p>
            <a:pPr>
              <a:lnSpc>
                <a:spcPct val="150000"/>
              </a:lnSpc>
            </a:pPr>
            <a:r>
              <a:rPr lang="zh-CN" altLang="en-US" sz="1400" dirty="0">
                <a:solidFill>
                  <a:srgbClr val="000000"/>
                </a:solidFill>
                <a:latin typeface="楷体" pitchFamily="49" charset="-122"/>
                <a:ea typeface="楷体" pitchFamily="49" charset="-122"/>
              </a:rPr>
              <a:t>一般不超过</a:t>
            </a:r>
            <a:r>
              <a:rPr lang="en-US" altLang="zh-CN" sz="1400" dirty="0">
                <a:solidFill>
                  <a:srgbClr val="000000"/>
                </a:solidFill>
                <a:latin typeface="楷体" pitchFamily="49" charset="-122"/>
                <a:ea typeface="楷体" pitchFamily="49" charset="-122"/>
              </a:rPr>
              <a:t>10</a:t>
            </a:r>
            <a:r>
              <a:rPr lang="zh-CN" altLang="en-US" sz="1400" dirty="0">
                <a:solidFill>
                  <a:srgbClr val="000000"/>
                </a:solidFill>
                <a:latin typeface="楷体" pitchFamily="49" charset="-122"/>
                <a:ea typeface="楷体" pitchFamily="49" charset="-122"/>
              </a:rPr>
              <a:t>分钟</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257" y="268288"/>
            <a:ext cx="3677396" cy="351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407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9"/>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610842" y="557217"/>
            <a:ext cx="3655125" cy="461808"/>
          </a:xfrm>
          <a:prstGeom prst="rect">
            <a:avLst/>
          </a:prstGeom>
        </p:spPr>
        <p:txBody>
          <a:bodyPr wrap="none" lIns="82040" tIns="41047" rIns="82040" bIns="41047">
            <a:spAutoFit/>
          </a:bodyPr>
          <a:lstStyle/>
          <a:p>
            <a:pPr defTabSz="820276"/>
            <a:r>
              <a:rPr lang="zh-CN" altLang="en-US" sz="2400" b="1" kern="0" dirty="0">
                <a:solidFill>
                  <a:prstClr val="white"/>
                </a:solidFill>
              </a:rPr>
              <a:t>“微课”表现为课件形式</a:t>
            </a:r>
            <a:endParaRPr lang="zh-CN" altLang="en-US" sz="2400" dirty="0">
              <a:solidFill>
                <a:prstClr val="white"/>
              </a:solidFill>
            </a:endParaRPr>
          </a:p>
        </p:txBody>
      </p:sp>
      <p:sp>
        <p:nvSpPr>
          <p:cNvPr id="5" name="矩形 4"/>
          <p:cNvSpPr/>
          <p:nvPr/>
        </p:nvSpPr>
        <p:spPr>
          <a:xfrm>
            <a:off x="555364" y="1488172"/>
            <a:ext cx="4600416" cy="461665"/>
          </a:xfrm>
          <a:prstGeom prst="rect">
            <a:avLst/>
          </a:prstGeom>
        </p:spPr>
        <p:txBody>
          <a:bodyPr wrap="none" lIns="82040" tIns="41047" rIns="82040" bIns="41047">
            <a:spAutoFit/>
          </a:bodyPr>
          <a:lstStyle/>
          <a:p>
            <a:pPr defTabSz="820276"/>
            <a:r>
              <a:rPr lang="zh-CN" altLang="en-US" sz="2400" b="1" kern="0" dirty="0">
                <a:solidFill>
                  <a:prstClr val="white"/>
                </a:solidFill>
              </a:rPr>
              <a:t>“微课程”表现为微型课程体系</a:t>
            </a:r>
            <a:endParaRPr lang="zh-CN" altLang="en-US" sz="2400" dirty="0">
              <a:solidFill>
                <a:prstClr val="white"/>
              </a:solidFill>
            </a:endParaRPr>
          </a:p>
        </p:txBody>
      </p:sp>
      <p:grpSp>
        <p:nvGrpSpPr>
          <p:cNvPr id="117" name="组合 116"/>
          <p:cNvGrpSpPr/>
          <p:nvPr/>
        </p:nvGrpSpPr>
        <p:grpSpPr>
          <a:xfrm>
            <a:off x="847590" y="2343711"/>
            <a:ext cx="7666654" cy="1863728"/>
            <a:chOff x="827875" y="2342626"/>
            <a:chExt cx="7488541" cy="1863728"/>
          </a:xfrm>
        </p:grpSpPr>
        <p:cxnSp>
          <p:nvCxnSpPr>
            <p:cNvPr id="20" name="AutoShape 17"/>
            <p:cNvCxnSpPr>
              <a:cxnSpLocks noChangeShapeType="1"/>
            </p:cNvCxnSpPr>
            <p:nvPr/>
          </p:nvCxnSpPr>
          <p:spPr bwMode="auto">
            <a:xfrm>
              <a:off x="2144684" y="2910906"/>
              <a:ext cx="1985190" cy="0"/>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19"/>
            <p:cNvCxnSpPr>
              <a:cxnSpLocks noChangeShapeType="1"/>
              <a:stCxn id="114" idx="3"/>
            </p:cNvCxnSpPr>
            <p:nvPr/>
          </p:nvCxnSpPr>
          <p:spPr bwMode="auto">
            <a:xfrm flipV="1">
              <a:off x="5164423" y="2898231"/>
              <a:ext cx="2003365" cy="1608"/>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组合 47"/>
            <p:cNvGrpSpPr/>
            <p:nvPr/>
          </p:nvGrpSpPr>
          <p:grpSpPr>
            <a:xfrm>
              <a:off x="6811908" y="2353693"/>
              <a:ext cx="1114425" cy="1114425"/>
              <a:chOff x="6175027" y="1931719"/>
              <a:chExt cx="1114425" cy="1114425"/>
            </a:xfrm>
          </p:grpSpPr>
          <p:sp>
            <p:nvSpPr>
              <p:cNvPr id="46" name="AutoShape 13"/>
              <p:cNvSpPr>
                <a:spLocks noChangeArrowheads="1"/>
              </p:cNvSpPr>
              <p:nvPr/>
            </p:nvSpPr>
            <p:spPr bwMode="auto">
              <a:xfrm>
                <a:off x="6175027" y="1931719"/>
                <a:ext cx="1114425" cy="1114425"/>
              </a:xfrm>
              <a:prstGeom prst="diamond">
                <a:avLst/>
              </a:prstGeom>
              <a:solidFill>
                <a:srgbClr val="F77A1D"/>
              </a:solidFill>
              <a:ln w="9525">
                <a:miter lim="800000"/>
                <a:headEnd/>
                <a:tailEnd/>
              </a:ln>
              <a:effectLst/>
              <a:scene3d>
                <a:camera prst="legacyPerspectiveBottom">
                  <a:rot lat="20999997" lon="0" rev="0"/>
                </a:camera>
                <a:lightRig rig="legacyFlat4" dir="b"/>
              </a:scene3d>
              <a:sp3d extrusionH="163500" prstMaterial="legacyMatte">
                <a:bevelT w="13500" h="13500" prst="angle"/>
                <a:bevelB w="13500" h="13500" prst="angle"/>
                <a:extrusionClr>
                  <a:srgbClr val="F77A1D"/>
                </a:extrusionClr>
              </a:sp3d>
              <a:extLs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defTabSz="820276">
                  <a:defRPr/>
                </a:pPr>
                <a:endParaRPr lang="zh-CN" altLang="en-US" kern="0">
                  <a:solidFill>
                    <a:prstClr val="white"/>
                  </a:solidFill>
                  <a:latin typeface="微软雅黑"/>
                </a:endParaRPr>
              </a:p>
            </p:txBody>
          </p:sp>
          <p:sp>
            <p:nvSpPr>
              <p:cNvPr id="47" name="Text Box 20"/>
              <p:cNvSpPr txBox="1">
                <a:spLocks noChangeArrowheads="1"/>
              </p:cNvSpPr>
              <p:nvPr/>
            </p:nvSpPr>
            <p:spPr bwMode="auto">
              <a:xfrm>
                <a:off x="6298851" y="2187397"/>
                <a:ext cx="8667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20276" eaLnBrk="1" hangingPunct="1">
                  <a:spcBef>
                    <a:spcPct val="50000"/>
                  </a:spcBef>
                  <a:defRPr/>
                </a:pPr>
                <a:r>
                  <a:rPr lang="zh-CN" altLang="en-US" sz="2000" b="1" kern="0" dirty="0">
                    <a:solidFill>
                      <a:prstClr val="white"/>
                    </a:solidFill>
                    <a:latin typeface="微软雅黑"/>
                  </a:rPr>
                  <a:t>评测拓展</a:t>
                </a:r>
                <a:endParaRPr lang="en-US" altLang="zh-CN" sz="2000" b="1" kern="0" dirty="0">
                  <a:solidFill>
                    <a:prstClr val="white"/>
                  </a:solidFill>
                  <a:latin typeface="微软雅黑"/>
                </a:endParaRPr>
              </a:p>
            </p:txBody>
          </p:sp>
        </p:grpSp>
        <p:grpSp>
          <p:nvGrpSpPr>
            <p:cNvPr id="61" name="组合 60"/>
            <p:cNvGrpSpPr/>
            <p:nvPr/>
          </p:nvGrpSpPr>
          <p:grpSpPr>
            <a:xfrm flipH="1">
              <a:off x="5959846" y="3582770"/>
              <a:ext cx="2356570" cy="619125"/>
              <a:chOff x="1256387" y="3745136"/>
              <a:chExt cx="2052638" cy="619125"/>
            </a:xfrm>
          </p:grpSpPr>
          <p:grpSp>
            <p:nvGrpSpPr>
              <p:cNvPr id="62" name="Group 4"/>
              <p:cNvGrpSpPr>
                <a:grpSpLocks/>
              </p:cNvGrpSpPr>
              <p:nvPr/>
            </p:nvGrpSpPr>
            <p:grpSpPr bwMode="auto">
              <a:xfrm>
                <a:off x="1256387" y="3745136"/>
                <a:ext cx="2052638" cy="619125"/>
                <a:chOff x="0" y="0"/>
                <a:chExt cx="1293" cy="298"/>
              </a:xfrm>
            </p:grpSpPr>
            <p:sp>
              <p:nvSpPr>
                <p:cNvPr id="64" name="Rectangle 5"/>
                <p:cNvSpPr>
                  <a:spLocks noChangeArrowheads="1"/>
                </p:cNvSpPr>
                <p:nvPr/>
              </p:nvSpPr>
              <p:spPr bwMode="auto">
                <a:xfrm>
                  <a:off x="0" y="0"/>
                  <a:ext cx="1173" cy="298"/>
                </a:xfrm>
                <a:prstGeom prst="rect">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sp>
              <p:nvSpPr>
                <p:cNvPr id="65" name="AutoShape 6"/>
                <p:cNvSpPr>
                  <a:spLocks noChangeArrowheads="1"/>
                </p:cNvSpPr>
                <p:nvPr/>
              </p:nvSpPr>
              <p:spPr bwMode="auto">
                <a:xfrm rot="5400000">
                  <a:off x="1163" y="91"/>
                  <a:ext cx="139" cy="120"/>
                </a:xfrm>
                <a:prstGeom prst="triangle">
                  <a:avLst>
                    <a:gd name="adj" fmla="val 50000"/>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grpSp>
          <p:sp>
            <p:nvSpPr>
              <p:cNvPr id="63" name="矩形 62"/>
              <p:cNvSpPr/>
              <p:nvPr/>
            </p:nvSpPr>
            <p:spPr>
              <a:xfrm>
                <a:off x="1256387" y="3881266"/>
                <a:ext cx="1650236" cy="338554"/>
              </a:xfrm>
              <a:prstGeom prst="rect">
                <a:avLst/>
              </a:prstGeom>
            </p:spPr>
            <p:txBody>
              <a:bodyPr wrap="square">
                <a:spAutoFit/>
              </a:bodyPr>
              <a:lstStyle/>
              <a:p>
                <a:pPr algn="ctr" defTabSz="820276">
                  <a:spcBef>
                    <a:spcPct val="50000"/>
                  </a:spcBef>
                  <a:defRPr/>
                </a:pPr>
                <a:r>
                  <a:rPr lang="zh-CN" altLang="en-US" sz="1600" b="1" kern="0" dirty="0">
                    <a:solidFill>
                      <a:prstClr val="white"/>
                    </a:solidFill>
                    <a:latin typeface="微软雅黑"/>
                  </a:rPr>
                  <a:t>评测与拓展资源</a:t>
                </a:r>
              </a:p>
            </p:txBody>
          </p:sp>
        </p:grpSp>
        <p:grpSp>
          <p:nvGrpSpPr>
            <p:cNvPr id="91" name="组合 90"/>
            <p:cNvGrpSpPr/>
            <p:nvPr/>
          </p:nvGrpSpPr>
          <p:grpSpPr>
            <a:xfrm>
              <a:off x="2640470" y="3578614"/>
              <a:ext cx="3847707" cy="619126"/>
              <a:chOff x="3151861" y="4225223"/>
              <a:chExt cx="3852445" cy="619126"/>
            </a:xfrm>
            <a:solidFill>
              <a:srgbClr val="00CC66"/>
            </a:solidFill>
          </p:grpSpPr>
          <p:grpSp>
            <p:nvGrpSpPr>
              <p:cNvPr id="82" name="Group 4"/>
              <p:cNvGrpSpPr>
                <a:grpSpLocks/>
              </p:cNvGrpSpPr>
              <p:nvPr/>
            </p:nvGrpSpPr>
            <p:grpSpPr bwMode="auto">
              <a:xfrm>
                <a:off x="3151861" y="4225224"/>
                <a:ext cx="2054225" cy="619125"/>
                <a:chOff x="0" y="0"/>
                <a:chExt cx="1294" cy="298"/>
              </a:xfrm>
              <a:grpFill/>
            </p:grpSpPr>
            <p:sp>
              <p:nvSpPr>
                <p:cNvPr id="84" name="Rectangle 5"/>
                <p:cNvSpPr>
                  <a:spLocks noChangeArrowheads="1"/>
                </p:cNvSpPr>
                <p:nvPr/>
              </p:nvSpPr>
              <p:spPr bwMode="auto">
                <a:xfrm>
                  <a:off x="0" y="0"/>
                  <a:ext cx="1205" cy="29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sp>
              <p:nvSpPr>
                <p:cNvPr id="85" name="AutoShape 6"/>
                <p:cNvSpPr>
                  <a:spLocks noChangeArrowheads="1"/>
                </p:cNvSpPr>
                <p:nvPr/>
              </p:nvSpPr>
              <p:spPr bwMode="auto">
                <a:xfrm rot="5400000">
                  <a:off x="1163" y="91"/>
                  <a:ext cx="139" cy="120"/>
                </a:xfrm>
                <a:prstGeom prst="triangle">
                  <a:avLst>
                    <a:gd name="adj" fmla="val 500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grpSp>
          <p:grpSp>
            <p:nvGrpSpPr>
              <p:cNvPr id="87" name="Group 4"/>
              <p:cNvGrpSpPr>
                <a:grpSpLocks/>
              </p:cNvGrpSpPr>
              <p:nvPr/>
            </p:nvGrpSpPr>
            <p:grpSpPr bwMode="auto">
              <a:xfrm>
                <a:off x="4950081" y="4225223"/>
                <a:ext cx="2054225" cy="619125"/>
                <a:chOff x="0" y="0"/>
                <a:chExt cx="1294" cy="298"/>
              </a:xfrm>
              <a:grpFill/>
            </p:grpSpPr>
            <p:sp>
              <p:nvSpPr>
                <p:cNvPr id="89" name="Rectangle 5"/>
                <p:cNvSpPr>
                  <a:spLocks noChangeArrowheads="1"/>
                </p:cNvSpPr>
                <p:nvPr/>
              </p:nvSpPr>
              <p:spPr bwMode="auto">
                <a:xfrm>
                  <a:off x="0" y="0"/>
                  <a:ext cx="1205" cy="29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sp>
              <p:nvSpPr>
                <p:cNvPr id="90" name="AutoShape 6"/>
                <p:cNvSpPr>
                  <a:spLocks noChangeArrowheads="1"/>
                </p:cNvSpPr>
                <p:nvPr/>
              </p:nvSpPr>
              <p:spPr bwMode="auto">
                <a:xfrm rot="5400000">
                  <a:off x="1163" y="91"/>
                  <a:ext cx="139" cy="120"/>
                </a:xfrm>
                <a:prstGeom prst="triangle">
                  <a:avLst>
                    <a:gd name="adj" fmla="val 50000"/>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grpSp>
        </p:grpSp>
        <p:grpSp>
          <p:nvGrpSpPr>
            <p:cNvPr id="95" name="组合 94"/>
            <p:cNvGrpSpPr/>
            <p:nvPr/>
          </p:nvGrpSpPr>
          <p:grpSpPr>
            <a:xfrm>
              <a:off x="827875" y="3587229"/>
              <a:ext cx="1962150" cy="619125"/>
              <a:chOff x="1346875" y="3745136"/>
              <a:chExt cx="1962150" cy="619125"/>
            </a:xfrm>
          </p:grpSpPr>
          <p:grpSp>
            <p:nvGrpSpPr>
              <p:cNvPr id="96" name="Group 4"/>
              <p:cNvGrpSpPr>
                <a:grpSpLocks/>
              </p:cNvGrpSpPr>
              <p:nvPr/>
            </p:nvGrpSpPr>
            <p:grpSpPr bwMode="auto">
              <a:xfrm>
                <a:off x="1346875" y="3745136"/>
                <a:ext cx="1962150" cy="619125"/>
                <a:chOff x="57" y="0"/>
                <a:chExt cx="1236" cy="298"/>
              </a:xfrm>
            </p:grpSpPr>
            <p:sp>
              <p:nvSpPr>
                <p:cNvPr id="98" name="Rectangle 5"/>
                <p:cNvSpPr>
                  <a:spLocks noChangeArrowheads="1"/>
                </p:cNvSpPr>
                <p:nvPr/>
              </p:nvSpPr>
              <p:spPr bwMode="auto">
                <a:xfrm>
                  <a:off x="57" y="0"/>
                  <a:ext cx="1148" cy="298"/>
                </a:xfrm>
                <a:prstGeom prst="rect">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sp>
              <p:nvSpPr>
                <p:cNvPr id="99" name="AutoShape 6"/>
                <p:cNvSpPr>
                  <a:spLocks noChangeArrowheads="1"/>
                </p:cNvSpPr>
                <p:nvPr/>
              </p:nvSpPr>
              <p:spPr bwMode="auto">
                <a:xfrm rot="5400000">
                  <a:off x="1163" y="91"/>
                  <a:ext cx="139" cy="120"/>
                </a:xfrm>
                <a:prstGeom prst="triangle">
                  <a:avLst>
                    <a:gd name="adj" fmla="val 50000"/>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0276">
                    <a:defRPr/>
                  </a:pPr>
                  <a:endParaRPr lang="zh-CN" altLang="en-US" kern="0">
                    <a:solidFill>
                      <a:prstClr val="white"/>
                    </a:solidFill>
                    <a:latin typeface="微软雅黑"/>
                  </a:endParaRPr>
                </a:p>
              </p:txBody>
            </p:sp>
          </p:grpSp>
          <p:sp>
            <p:nvSpPr>
              <p:cNvPr id="97" name="矩形 96"/>
              <p:cNvSpPr/>
              <p:nvPr/>
            </p:nvSpPr>
            <p:spPr>
              <a:xfrm>
                <a:off x="1433650" y="3904321"/>
                <a:ext cx="1620957" cy="338554"/>
              </a:xfrm>
              <a:prstGeom prst="rect">
                <a:avLst/>
              </a:prstGeom>
            </p:spPr>
            <p:txBody>
              <a:bodyPr wrap="none">
                <a:spAutoFit/>
              </a:bodyPr>
              <a:lstStyle/>
              <a:p>
                <a:pPr algn="ctr" defTabSz="820276">
                  <a:spcBef>
                    <a:spcPct val="50000"/>
                  </a:spcBef>
                  <a:defRPr/>
                </a:pPr>
                <a:r>
                  <a:rPr lang="zh-CN" altLang="en-US" sz="1600" b="1" kern="0" dirty="0">
                    <a:solidFill>
                      <a:prstClr val="white"/>
                    </a:solidFill>
                    <a:latin typeface="微软雅黑"/>
                  </a:rPr>
                  <a:t>信息化教学前移</a:t>
                </a:r>
                <a:endParaRPr lang="en-US" altLang="zh-CN" sz="1600" b="1" kern="0" dirty="0">
                  <a:solidFill>
                    <a:prstClr val="white"/>
                  </a:solidFill>
                  <a:latin typeface="微软雅黑"/>
                </a:endParaRPr>
              </a:p>
            </p:txBody>
          </p:sp>
        </p:grpSp>
        <p:sp>
          <p:nvSpPr>
            <p:cNvPr id="100" name="矩形 99"/>
            <p:cNvSpPr/>
            <p:nvPr/>
          </p:nvSpPr>
          <p:spPr>
            <a:xfrm>
              <a:off x="2818862" y="3718899"/>
              <a:ext cx="3457999" cy="338658"/>
            </a:xfrm>
            <a:prstGeom prst="rect">
              <a:avLst/>
            </a:prstGeom>
          </p:spPr>
          <p:txBody>
            <a:bodyPr wrap="none">
              <a:spAutoFit/>
            </a:bodyPr>
            <a:lstStyle/>
            <a:p>
              <a:pPr algn="ctr" defTabSz="820276">
                <a:spcBef>
                  <a:spcPct val="50000"/>
                </a:spcBef>
                <a:defRPr/>
              </a:pPr>
              <a:r>
                <a:rPr lang="zh-CN" altLang="en-US" sz="1600" b="1" kern="0" dirty="0">
                  <a:solidFill>
                    <a:prstClr val="white"/>
                  </a:solidFill>
                  <a:latin typeface="微软雅黑"/>
                </a:rPr>
                <a:t>课堂作业</a:t>
              </a:r>
              <a:r>
                <a:rPr lang="en-US" altLang="zh-CN" sz="1600" b="1" kern="0" dirty="0">
                  <a:solidFill>
                    <a:prstClr val="white"/>
                  </a:solidFill>
                  <a:latin typeface="微软雅黑"/>
                </a:rPr>
                <a:t>/</a:t>
              </a:r>
              <a:r>
                <a:rPr lang="zh-CN" altLang="en-US" sz="1600" b="1" kern="0" dirty="0">
                  <a:solidFill>
                    <a:prstClr val="white"/>
                  </a:solidFill>
                  <a:latin typeface="微软雅黑"/>
                </a:rPr>
                <a:t>实验探究</a:t>
              </a:r>
              <a:r>
                <a:rPr lang="en-US" altLang="zh-CN" sz="1600" b="1" kern="0" dirty="0">
                  <a:solidFill>
                    <a:prstClr val="white"/>
                  </a:solidFill>
                  <a:latin typeface="微软雅黑"/>
                </a:rPr>
                <a:t>/</a:t>
              </a:r>
              <a:r>
                <a:rPr lang="zh-CN" altLang="en-US" sz="1600" b="1" kern="0" dirty="0">
                  <a:solidFill>
                    <a:prstClr val="white"/>
                  </a:solidFill>
                  <a:latin typeface="微软雅黑"/>
                </a:rPr>
                <a:t>展示与交流研讨</a:t>
              </a:r>
            </a:p>
          </p:txBody>
        </p:sp>
        <p:grpSp>
          <p:nvGrpSpPr>
            <p:cNvPr id="109" name="组合 108"/>
            <p:cNvGrpSpPr/>
            <p:nvPr/>
          </p:nvGrpSpPr>
          <p:grpSpPr>
            <a:xfrm>
              <a:off x="1181887" y="2342627"/>
              <a:ext cx="1114425" cy="1114425"/>
              <a:chOff x="1136643" y="2342627"/>
              <a:chExt cx="1114425" cy="1114425"/>
            </a:xfrm>
          </p:grpSpPr>
          <p:sp>
            <p:nvSpPr>
              <p:cNvPr id="110" name="AutoShape 13"/>
              <p:cNvSpPr>
                <a:spLocks noChangeArrowheads="1"/>
              </p:cNvSpPr>
              <p:nvPr/>
            </p:nvSpPr>
            <p:spPr bwMode="auto">
              <a:xfrm>
                <a:off x="1136643" y="2342627"/>
                <a:ext cx="1114425" cy="1114425"/>
              </a:xfrm>
              <a:prstGeom prst="diamond">
                <a:avLst/>
              </a:prstGeom>
              <a:solidFill>
                <a:srgbClr val="F77A1D"/>
              </a:solidFill>
              <a:ln w="9525">
                <a:miter lim="800000"/>
                <a:headEnd/>
                <a:tailEnd/>
              </a:ln>
              <a:effectLst/>
              <a:scene3d>
                <a:camera prst="legacyPerspectiveBottom">
                  <a:rot lat="20999997" lon="0" rev="0"/>
                </a:camera>
                <a:lightRig rig="legacyFlat4" dir="b"/>
              </a:scene3d>
              <a:sp3d extrusionH="163500" prstMaterial="legacyMatte">
                <a:bevelT w="13500" h="13500" prst="angle"/>
                <a:bevelB w="13500" h="13500" prst="angle"/>
                <a:extrusionClr>
                  <a:srgbClr val="F77A1D"/>
                </a:extrusionClr>
              </a:sp3d>
              <a:extLs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defTabSz="820276">
                  <a:defRPr/>
                </a:pPr>
                <a:endParaRPr lang="zh-CN" altLang="en-US" kern="0">
                  <a:solidFill>
                    <a:prstClr val="white"/>
                  </a:solidFill>
                  <a:latin typeface="微软雅黑"/>
                </a:endParaRPr>
              </a:p>
            </p:txBody>
          </p:sp>
          <p:sp>
            <p:nvSpPr>
              <p:cNvPr id="111" name="Text Box 20"/>
              <p:cNvSpPr txBox="1">
                <a:spLocks noChangeArrowheads="1"/>
              </p:cNvSpPr>
              <p:nvPr/>
            </p:nvSpPr>
            <p:spPr bwMode="auto">
              <a:xfrm>
                <a:off x="1277909" y="2556963"/>
                <a:ext cx="8667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20276" eaLnBrk="1" hangingPunct="1">
                  <a:spcBef>
                    <a:spcPct val="50000"/>
                  </a:spcBef>
                  <a:defRPr/>
                </a:pPr>
                <a:r>
                  <a:rPr lang="zh-CN" altLang="en-US" sz="2000" b="1" kern="0" dirty="0">
                    <a:solidFill>
                      <a:prstClr val="white"/>
                    </a:solidFill>
                    <a:latin typeface="微软雅黑"/>
                  </a:rPr>
                  <a:t>学习视频</a:t>
                </a:r>
                <a:endParaRPr lang="en-US" altLang="zh-CN" sz="2000" b="1" kern="0" dirty="0">
                  <a:solidFill>
                    <a:prstClr val="white"/>
                  </a:solidFill>
                  <a:latin typeface="微软雅黑"/>
                </a:endParaRPr>
              </a:p>
            </p:txBody>
          </p:sp>
        </p:grpSp>
        <p:grpSp>
          <p:nvGrpSpPr>
            <p:cNvPr id="113" name="组合 112"/>
            <p:cNvGrpSpPr/>
            <p:nvPr/>
          </p:nvGrpSpPr>
          <p:grpSpPr>
            <a:xfrm>
              <a:off x="4049998" y="2342626"/>
              <a:ext cx="1114425" cy="1114425"/>
              <a:chOff x="4129874" y="2322343"/>
              <a:chExt cx="1114425" cy="1114425"/>
            </a:xfrm>
          </p:grpSpPr>
          <p:sp>
            <p:nvSpPr>
              <p:cNvPr id="114" name="AutoShape 14"/>
              <p:cNvSpPr>
                <a:spLocks noChangeArrowheads="1"/>
              </p:cNvSpPr>
              <p:nvPr/>
            </p:nvSpPr>
            <p:spPr bwMode="auto">
              <a:xfrm>
                <a:off x="4129874" y="2322343"/>
                <a:ext cx="1114425" cy="1114425"/>
              </a:xfrm>
              <a:prstGeom prst="diamond">
                <a:avLst/>
              </a:prstGeom>
              <a:solidFill>
                <a:srgbClr val="8F038F"/>
              </a:solidFill>
              <a:ln w="9525">
                <a:miter lim="800000"/>
                <a:headEnd/>
                <a:tailEnd/>
              </a:ln>
              <a:effectLst/>
              <a:scene3d>
                <a:camera prst="legacyPerspectiveBottom">
                  <a:rot lat="20999997" lon="0" rev="0"/>
                </a:camera>
                <a:lightRig rig="legacyFlat4" dir="b"/>
              </a:scene3d>
              <a:sp3d extrusionH="163500" prstMaterial="legacyMatte">
                <a:bevelT w="13500" h="13500" prst="angle"/>
                <a:bevelB w="13500" h="13500" prst="angle"/>
                <a:extrusionClr>
                  <a:srgbClr val="8F038F"/>
                </a:extrusionClr>
              </a:sp3d>
              <a:extLs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defTabSz="820276">
                  <a:defRPr/>
                </a:pPr>
                <a:endParaRPr lang="zh-CN" altLang="en-US" kern="0">
                  <a:solidFill>
                    <a:prstClr val="white"/>
                  </a:solidFill>
                  <a:latin typeface="微软雅黑"/>
                </a:endParaRPr>
              </a:p>
            </p:txBody>
          </p:sp>
          <p:cxnSp>
            <p:nvCxnSpPr>
              <p:cNvPr id="115" name="AutoShape 18"/>
              <p:cNvCxnSpPr>
                <a:cxnSpLocks noChangeShapeType="1"/>
                <a:stCxn id="114" idx="1"/>
              </p:cNvCxnSpPr>
              <p:nvPr/>
            </p:nvCxnSpPr>
            <p:spPr bwMode="auto">
              <a:xfrm flipV="1">
                <a:off x="4129874" y="2868492"/>
                <a:ext cx="876300" cy="11064"/>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 name="Text Box 21"/>
              <p:cNvSpPr txBox="1">
                <a:spLocks noChangeArrowheads="1"/>
              </p:cNvSpPr>
              <p:nvPr/>
            </p:nvSpPr>
            <p:spPr bwMode="auto">
              <a:xfrm>
                <a:off x="4244474" y="2545897"/>
                <a:ext cx="8667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20276" eaLnBrk="1" hangingPunct="1">
                  <a:spcBef>
                    <a:spcPct val="50000"/>
                  </a:spcBef>
                  <a:defRPr/>
                </a:pPr>
                <a:r>
                  <a:rPr lang="zh-CN" altLang="en-US" sz="2000" b="1" kern="0" dirty="0">
                    <a:solidFill>
                      <a:prstClr val="white"/>
                    </a:solidFill>
                    <a:latin typeface="微软雅黑"/>
                  </a:rPr>
                  <a:t>课堂内化</a:t>
                </a:r>
                <a:endParaRPr lang="en-US" altLang="zh-CN" sz="2000" b="1" kern="0" dirty="0">
                  <a:solidFill>
                    <a:prstClr val="white"/>
                  </a:solidFill>
                  <a:latin typeface="微软雅黑"/>
                </a:endParaRPr>
              </a:p>
            </p:txBody>
          </p:sp>
        </p:grpSp>
      </p:grpSp>
    </p:spTree>
    <p:extLst>
      <p:ext uri="{BB962C8B-B14F-4D97-AF65-F5344CB8AC3E}">
        <p14:creationId xmlns:p14="http://schemas.microsoft.com/office/powerpoint/2010/main" val="302056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hlinkClick r:id="rId3" action="ppaction://hlinksldjump"/>
          </p:cNvPr>
          <p:cNvSpPr/>
          <p:nvPr/>
        </p:nvSpPr>
        <p:spPr>
          <a:xfrm>
            <a:off x="-2680" y="16096"/>
            <a:ext cx="9364180" cy="5129095"/>
          </a:xfrm>
          <a:prstGeom prst="rect">
            <a:avLst/>
          </a:prstGeom>
          <a:solidFill>
            <a:sysClr val="window" lastClr="FFFFFF"/>
          </a:solidFill>
          <a:ln w="25400" cap="flat" cmpd="sng" algn="ctr">
            <a:solidFill>
              <a:sysClr val="window" lastClr="FFFFFF"/>
            </a:solidFill>
            <a:prstDash val="solid"/>
          </a:ln>
          <a:effectLst/>
        </p:spPr>
        <p:txBody>
          <a:bodyPr lIns="89699" tIns="44851" rIns="89699" bIns="44851" rtlCol="0" anchor="ctr"/>
          <a:lstStyle/>
          <a:p>
            <a:pPr algn="ctr" defTabSz="896990">
              <a:defRPr/>
            </a:pPr>
            <a:endParaRPr lang="zh-CN" altLang="en-US" kern="0" smtClean="0">
              <a:solidFill>
                <a:prstClr val="white"/>
              </a:solidFill>
              <a:latin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47" y="701388"/>
            <a:ext cx="856615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3353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 y="3436646"/>
            <a:ext cx="6192912" cy="729628"/>
            <a:chOff x="0" y="3580656"/>
            <a:chExt cx="8180946" cy="905098"/>
          </a:xfrm>
          <a:solidFill>
            <a:srgbClr val="FF9900"/>
          </a:solidFill>
        </p:grpSpPr>
        <p:sp>
          <p:nvSpPr>
            <p:cNvPr id="5" name="矩形 4"/>
            <p:cNvSpPr/>
            <p:nvPr/>
          </p:nvSpPr>
          <p:spPr bwMode="auto">
            <a:xfrm>
              <a:off x="0" y="3580656"/>
              <a:ext cx="8180946" cy="90509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矩形 5"/>
            <p:cNvSpPr/>
            <p:nvPr/>
          </p:nvSpPr>
          <p:spPr>
            <a:xfrm>
              <a:off x="1097955" y="3703614"/>
              <a:ext cx="5985037" cy="649050"/>
            </a:xfrm>
            <a:prstGeom prst="rect">
              <a:avLst/>
            </a:prstGeom>
            <a:grpFill/>
            <a:ln>
              <a:noFill/>
            </a:ln>
          </p:spPr>
          <p:txBody>
            <a:bodyPr wrap="square">
              <a:spAutoFit/>
            </a:bodyPr>
            <a:lstStyle/>
            <a:p>
              <a:r>
                <a:rPr lang="zh-CN" altLang="en-US" sz="2800" b="1" dirty="0">
                  <a:solidFill>
                    <a:prstClr val="white"/>
                  </a:solidFill>
                  <a:latin typeface="微软雅黑"/>
                </a:rPr>
                <a:t>三、微课程开发的基本方法</a:t>
              </a:r>
              <a:endParaRPr lang="en-US" altLang="zh-CN" sz="2800" b="1" dirty="0">
                <a:solidFill>
                  <a:prstClr val="white"/>
                </a:solidFill>
                <a:latin typeface="微软雅黑"/>
              </a:endParaRP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002" y="441"/>
            <a:ext cx="4717009" cy="315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285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943" y="305173"/>
            <a:ext cx="3844049" cy="2691698"/>
          </a:xfrm>
          <a:prstGeom prst="rect">
            <a:avLst/>
          </a:prstGeom>
        </p:spPr>
      </p:pic>
      <p:sp>
        <p:nvSpPr>
          <p:cNvPr id="2" name="矩形 1"/>
          <p:cNvSpPr/>
          <p:nvPr/>
        </p:nvSpPr>
        <p:spPr>
          <a:xfrm>
            <a:off x="5232597" y="2730742"/>
            <a:ext cx="3093183" cy="265984"/>
          </a:xfrm>
          <a:prstGeom prst="rect">
            <a:avLst/>
          </a:prstGeom>
        </p:spPr>
        <p:txBody>
          <a:bodyPr wrap="none" lIns="78950" tIns="39502" rIns="78950" bIns="39502">
            <a:spAutoFit/>
          </a:bodyPr>
          <a:lstStyle/>
          <a:p>
            <a:r>
              <a:rPr lang="en-US" altLang="zh-CN" sz="1200" dirty="0">
                <a:solidFill>
                  <a:schemeClr val="bg1"/>
                </a:solidFill>
                <a:latin typeface="Impact" pitchFamily="34" charset="0"/>
              </a:rPr>
              <a:t>FLIPPED THE CLASSROOM  AND MICRO-COURSES </a:t>
            </a:r>
            <a:endParaRPr lang="zh-CN" altLang="en-US" sz="1200" dirty="0">
              <a:solidFill>
                <a:schemeClr val="bg1"/>
              </a:solidFill>
            </a:endParaRPr>
          </a:p>
        </p:txBody>
      </p:sp>
      <p:sp>
        <p:nvSpPr>
          <p:cNvPr id="16" name="矩形 15"/>
          <p:cNvSpPr/>
          <p:nvPr/>
        </p:nvSpPr>
        <p:spPr>
          <a:xfrm>
            <a:off x="5064554" y="2740564"/>
            <a:ext cx="196312" cy="325997"/>
          </a:xfrm>
          <a:prstGeom prst="rect">
            <a:avLst/>
          </a:prstGeom>
        </p:spPr>
        <p:txBody>
          <a:bodyPr wrap="none" lIns="78950" tIns="39502" rIns="78950" bIns="39502">
            <a:spAutoFit/>
          </a:bodyPr>
          <a:lstStyle/>
          <a:p>
            <a:r>
              <a:rPr lang="en-US" altLang="zh-CN" sz="1600" dirty="0">
                <a:solidFill>
                  <a:srgbClr val="FFFF00"/>
                </a:solidFill>
                <a:latin typeface="Impact" pitchFamily="34" charset="0"/>
              </a:rPr>
              <a:t> </a:t>
            </a:r>
            <a:endParaRPr lang="zh-CN" altLang="en-US" sz="1600" dirty="0">
              <a:solidFill>
                <a:srgbClr val="FFFF00"/>
              </a:solidFill>
            </a:endParaRPr>
          </a:p>
        </p:txBody>
      </p:sp>
      <p:sp>
        <p:nvSpPr>
          <p:cNvPr id="11" name="矩形 10"/>
          <p:cNvSpPr/>
          <p:nvPr/>
        </p:nvSpPr>
        <p:spPr>
          <a:xfrm>
            <a:off x="681885" y="4233949"/>
            <a:ext cx="875834" cy="358646"/>
          </a:xfrm>
          <a:prstGeom prst="rect">
            <a:avLst/>
          </a:prstGeom>
        </p:spPr>
        <p:txBody>
          <a:bodyPr wrap="none" lIns="78950" tIns="39502" rIns="78950" bIns="39502">
            <a:spAutoFit/>
          </a:bodyPr>
          <a:lstStyle/>
          <a:p>
            <a:r>
              <a:rPr lang="zh-CN" altLang="en-US" dirty="0" smtClean="0">
                <a:solidFill>
                  <a:prstClr val="white"/>
                </a:solidFill>
                <a:latin typeface="方正静蕾简体" pitchFamily="2" charset="-122"/>
                <a:ea typeface="方正静蕾简体" pitchFamily="2" charset="-122"/>
              </a:rPr>
              <a:t>金　陵</a:t>
            </a:r>
            <a:endParaRPr lang="zh-CN" altLang="en-US" dirty="0">
              <a:solidFill>
                <a:prstClr val="white"/>
              </a:solidFill>
              <a:latin typeface="方正静蕾简体" pitchFamily="2" charset="-122"/>
              <a:ea typeface="方正静蕾简体" pitchFamily="2" charset="-122"/>
            </a:endParaRPr>
          </a:p>
        </p:txBody>
      </p:sp>
      <p:sp>
        <p:nvSpPr>
          <p:cNvPr id="12" name="矩形 11"/>
          <p:cNvSpPr/>
          <p:nvPr/>
        </p:nvSpPr>
        <p:spPr>
          <a:xfrm>
            <a:off x="2053695" y="4280425"/>
            <a:ext cx="7307967" cy="450650"/>
          </a:xfrm>
          <a:prstGeom prst="rect">
            <a:avLst/>
          </a:prstGeom>
        </p:spPr>
        <p:txBody>
          <a:bodyPr wrap="square" lIns="78950" tIns="39502" rIns="78950" bIns="39502">
            <a:spAutoFit/>
          </a:bodyPr>
          <a:lstStyle/>
          <a:p>
            <a:r>
              <a:rPr lang="zh-CN" altLang="en-US" sz="1200" dirty="0">
                <a:solidFill>
                  <a:prstClr val="white"/>
                </a:solidFill>
                <a:latin typeface="Times New Roman"/>
              </a:rPr>
              <a:t>苏州市电化教育馆　　</a:t>
            </a:r>
            <a:r>
              <a:rPr lang="en-US" altLang="zh-CN" sz="1200" dirty="0">
                <a:solidFill>
                  <a:prstClr val="white"/>
                </a:solidFill>
                <a:latin typeface="Times New Roman"/>
              </a:rPr>
              <a:t>QQ</a:t>
            </a:r>
            <a:r>
              <a:rPr lang="zh-CN" altLang="en-US" sz="1200" dirty="0">
                <a:solidFill>
                  <a:prstClr val="white"/>
                </a:solidFill>
                <a:latin typeface="Times New Roman"/>
              </a:rPr>
              <a:t>邮箱：</a:t>
            </a:r>
            <a:r>
              <a:rPr lang="en-US" altLang="zh-CN" sz="1200" dirty="0">
                <a:solidFill>
                  <a:prstClr val="white"/>
                </a:solidFill>
                <a:latin typeface="Times New Roman"/>
              </a:rPr>
              <a:t>2676959617@qq.com</a:t>
            </a:r>
            <a:r>
              <a:rPr lang="zh-CN" altLang="en-US" sz="1200" dirty="0">
                <a:solidFill>
                  <a:prstClr val="white"/>
                </a:solidFill>
                <a:latin typeface="Times New Roman"/>
              </a:rPr>
              <a:t>　　博客：金陵叙事　　　　　　　　　　　　</a:t>
            </a:r>
            <a:endParaRPr lang="en-US" altLang="zh-CN" sz="1200" dirty="0">
              <a:solidFill>
                <a:prstClr val="white"/>
              </a:solidFill>
              <a:latin typeface="Times New Roman"/>
            </a:endParaRPr>
          </a:p>
          <a:p>
            <a:r>
              <a:rPr lang="zh-CN" altLang="en-US" sz="1200" dirty="0">
                <a:solidFill>
                  <a:prstClr val="white"/>
                </a:solidFill>
                <a:latin typeface="Times New Roman"/>
              </a:rPr>
              <a:t>　　　　　　　　　　　　　　　　　　　　　　　　　 </a:t>
            </a:r>
            <a:r>
              <a:rPr lang="en-US" altLang="zh-CN" sz="1200" dirty="0">
                <a:solidFill>
                  <a:prstClr val="white"/>
                </a:solidFill>
                <a:latin typeface="Times New Roman"/>
              </a:rPr>
              <a:t>http://blog.sina.com.cn/jinling100929</a:t>
            </a:r>
            <a:r>
              <a:rPr lang="zh-CN" altLang="en-US" sz="1200" dirty="0">
                <a:solidFill>
                  <a:prstClr val="white"/>
                </a:solidFill>
                <a:latin typeface="Times New Roman"/>
              </a:rPr>
              <a:t>　　　　　　　</a:t>
            </a:r>
            <a:r>
              <a:rPr lang="en-US" altLang="zh-CN" sz="1200" dirty="0">
                <a:solidFill>
                  <a:prstClr val="white"/>
                </a:solidFill>
                <a:latin typeface="Times New Roman"/>
              </a:rPr>
              <a:t> </a:t>
            </a:r>
            <a:r>
              <a:rPr lang="zh-CN" altLang="en-US" sz="1200" dirty="0">
                <a:solidFill>
                  <a:prstClr val="white"/>
                </a:solidFill>
                <a:latin typeface="Times New Roman"/>
              </a:rPr>
              <a:t>  </a:t>
            </a:r>
            <a:endParaRPr lang="en-US" altLang="zh-CN" sz="1200" dirty="0">
              <a:solidFill>
                <a:prstClr val="white"/>
              </a:solidFill>
              <a:latin typeface="Times New Roman"/>
            </a:endParaRPr>
          </a:p>
        </p:txBody>
      </p:sp>
      <p:sp>
        <p:nvSpPr>
          <p:cNvPr id="5" name="矩形 4"/>
          <p:cNvSpPr/>
          <p:nvPr/>
        </p:nvSpPr>
        <p:spPr>
          <a:xfrm>
            <a:off x="3254737" y="3356909"/>
            <a:ext cx="5126316" cy="882695"/>
          </a:xfrm>
          <a:prstGeom prst="rect">
            <a:avLst/>
          </a:prstGeom>
        </p:spPr>
        <p:txBody>
          <a:bodyPr wrap="none" lIns="139885" tIns="69961" rIns="139885" bIns="69961">
            <a:spAutoFit/>
          </a:bodyPr>
          <a:lstStyle/>
          <a:p>
            <a:pPr>
              <a:defRPr/>
            </a:pPr>
            <a:r>
              <a:rPr lang="zh-CN" altLang="en-US" sz="3200" b="1" kern="0" dirty="0">
                <a:solidFill>
                  <a:prstClr val="white"/>
                </a:solidFill>
                <a:effectLst>
                  <a:outerShdw blurRad="38100" dist="38100" dir="2700000" algn="tl">
                    <a:srgbClr val="000000">
                      <a:alpha val="43137"/>
                    </a:srgbClr>
                  </a:outerShdw>
                </a:effectLst>
                <a:latin typeface="Times New Roman"/>
              </a:rPr>
              <a:t>与</a:t>
            </a:r>
            <a:r>
              <a:rPr lang="zh-CN" altLang="en-US" sz="4800" b="1" kern="0" dirty="0">
                <a:solidFill>
                  <a:srgbClr val="FF0000"/>
                </a:solidFill>
                <a:effectLst>
                  <a:outerShdw blurRad="38100" dist="38100" dir="2700000" algn="tl">
                    <a:srgbClr val="000000">
                      <a:alpha val="43137"/>
                    </a:srgbClr>
                  </a:outerShdw>
                </a:effectLst>
                <a:latin typeface="Times New Roman"/>
              </a:rPr>
              <a:t>微课程</a:t>
            </a:r>
            <a:r>
              <a:rPr lang="zh-CN" altLang="en-US" sz="4800" b="1" kern="0" dirty="0">
                <a:solidFill>
                  <a:schemeClr val="accent2">
                    <a:lumMod val="60000"/>
                    <a:lumOff val="40000"/>
                  </a:schemeClr>
                </a:solidFill>
                <a:effectLst>
                  <a:outerShdw blurRad="38100" dist="38100" dir="2700000" algn="tl">
                    <a:srgbClr val="000000">
                      <a:alpha val="43137"/>
                    </a:srgbClr>
                  </a:outerShdw>
                </a:effectLst>
                <a:latin typeface="Times New Roman"/>
              </a:rPr>
              <a:t>开发方法</a:t>
            </a:r>
          </a:p>
        </p:txBody>
      </p:sp>
      <p:sp>
        <p:nvSpPr>
          <p:cNvPr id="6" name="矩形 5"/>
          <p:cNvSpPr/>
          <p:nvPr/>
        </p:nvSpPr>
        <p:spPr>
          <a:xfrm>
            <a:off x="604656" y="2708825"/>
            <a:ext cx="3024931" cy="923330"/>
          </a:xfrm>
          <a:prstGeom prst="rect">
            <a:avLst/>
          </a:prstGeom>
        </p:spPr>
        <p:txBody>
          <a:bodyPr wrap="none" lIns="89699" tIns="44851" rIns="89699" bIns="44851">
            <a:spAutoFit/>
          </a:bodyPr>
          <a:lstStyle/>
          <a:p>
            <a:r>
              <a:rPr lang="zh-CN" altLang="en-US" sz="5400" b="1" kern="0" dirty="0">
                <a:solidFill>
                  <a:schemeClr val="bg1"/>
                </a:solidFill>
                <a:effectLst>
                  <a:outerShdw blurRad="38100" dist="38100" dir="2700000" algn="tl">
                    <a:srgbClr val="000000">
                      <a:alpha val="43137"/>
                    </a:srgbClr>
                  </a:outerShdw>
                  <a:reflection blurRad="6350" stA="55000" endA="50" endPos="85000" dist="60007" dir="5400000" sy="-100000" algn="bl" rotWithShape="0"/>
                </a:effectLst>
                <a:latin typeface="Times New Roman"/>
              </a:rPr>
              <a:t>翻转课堂</a:t>
            </a:r>
            <a:endParaRPr lang="zh-CN" altLang="en-US" sz="5400" dirty="0">
              <a:solidFill>
                <a:schemeClr val="bg1"/>
              </a:solidFill>
              <a:effectLst>
                <a:outerShdw blurRad="38100" dist="38100" dir="2700000" algn="tl">
                  <a:srgbClr val="000000">
                    <a:alpha val="43137"/>
                  </a:srgbClr>
                </a:outerShdw>
                <a:reflection blurRad="6350" stA="55000" endA="50" endPos="85000" dist="60007" dir="5400000" sy="-100000" algn="bl" rotWithShape="0"/>
              </a:effectLst>
            </a:endParaRPr>
          </a:p>
        </p:txBody>
      </p:sp>
    </p:spTree>
    <p:extLst>
      <p:ext uri="{BB962C8B-B14F-4D97-AF65-F5344CB8AC3E}">
        <p14:creationId xmlns:p14="http://schemas.microsoft.com/office/powerpoint/2010/main" val="3589492439"/>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47062" y="627728"/>
            <a:ext cx="3324671" cy="460868"/>
          </a:xfrm>
          <a:prstGeom prst="rect">
            <a:avLst/>
          </a:prstGeom>
        </p:spPr>
        <p:txBody>
          <a:bodyPr wrap="square" lIns="81930" tIns="40942" rIns="81930" bIns="40942">
            <a:spAutoFit/>
          </a:bodyPr>
          <a:lstStyle/>
          <a:p>
            <a:pPr defTabSz="819036"/>
            <a:r>
              <a:rPr lang="zh-CN" altLang="en-US" sz="2400" b="1" dirty="0">
                <a:solidFill>
                  <a:srgbClr val="000000"/>
                </a:solidFill>
                <a:latin typeface="微软雅黑"/>
              </a:rPr>
              <a:t>（一）组建开发团队</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217" y="1492094"/>
            <a:ext cx="3645039" cy="2891903"/>
          </a:xfrm>
          <a:prstGeom prst="rect">
            <a:avLst/>
          </a:prstGeom>
        </p:spPr>
      </p:pic>
    </p:spTree>
    <p:extLst>
      <p:ext uri="{BB962C8B-B14F-4D97-AF65-F5344CB8AC3E}">
        <p14:creationId xmlns:p14="http://schemas.microsoft.com/office/powerpoint/2010/main" val="4255869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84476" y="641662"/>
            <a:ext cx="5234169" cy="460868"/>
          </a:xfrm>
          <a:prstGeom prst="rect">
            <a:avLst/>
          </a:prstGeom>
        </p:spPr>
        <p:txBody>
          <a:bodyPr wrap="square" lIns="81930" tIns="40942" rIns="81930" bIns="40942">
            <a:spAutoFit/>
          </a:bodyPr>
          <a:lstStyle/>
          <a:p>
            <a:pPr defTabSz="819036"/>
            <a:r>
              <a:rPr lang="zh-CN" altLang="en-US" sz="2400" b="1" dirty="0">
                <a:solidFill>
                  <a:srgbClr val="000000"/>
                </a:solidFill>
                <a:latin typeface="微软雅黑"/>
              </a:rPr>
              <a:t>（二）准备设计“微课程”的理念</a:t>
            </a:r>
          </a:p>
        </p:txBody>
      </p:sp>
      <p:sp>
        <p:nvSpPr>
          <p:cNvPr id="5" name="矩形 4"/>
          <p:cNvSpPr/>
          <p:nvPr/>
        </p:nvSpPr>
        <p:spPr>
          <a:xfrm>
            <a:off x="1008780" y="1349406"/>
            <a:ext cx="7632847" cy="1469661"/>
          </a:xfrm>
          <a:prstGeom prst="rect">
            <a:avLst/>
          </a:prstGeom>
        </p:spPr>
        <p:txBody>
          <a:bodyPr wrap="square" lIns="82270" tIns="41132" rIns="82270" bIns="41132">
            <a:spAutoFit/>
          </a:bodyPr>
          <a:lstStyle/>
          <a:p>
            <a:pPr defTabSz="819036">
              <a:lnSpc>
                <a:spcPct val="150000"/>
              </a:lnSpc>
            </a:pPr>
            <a:r>
              <a:rPr lang="zh-CN" altLang="en-US" sz="2000" dirty="0">
                <a:solidFill>
                  <a:srgbClr val="000000"/>
                </a:solidFill>
              </a:rPr>
              <a:t>　　微课程是对原有课程的再开发。即在原有课程分解到课时教学的基础上，再把课时教学课程化，使之</a:t>
            </a:r>
            <a:r>
              <a:rPr lang="zh-CN" altLang="en-US" sz="2000" b="1" dirty="0">
                <a:solidFill>
                  <a:srgbClr val="000000"/>
                </a:solidFill>
              </a:rPr>
              <a:t>适应“云时代”学习特点</a:t>
            </a:r>
            <a:r>
              <a:rPr lang="zh-CN" altLang="en-US" sz="2000" dirty="0">
                <a:solidFill>
                  <a:srgbClr val="000000"/>
                </a:solidFill>
              </a:rPr>
              <a:t>，</a:t>
            </a:r>
            <a:r>
              <a:rPr lang="zh-CN" altLang="en-US" sz="2000" b="1" dirty="0">
                <a:solidFill>
                  <a:srgbClr val="000000"/>
                </a:solidFill>
              </a:rPr>
              <a:t>方便学生自主学习、自我测评</a:t>
            </a:r>
            <a:r>
              <a:rPr lang="zh-CN" altLang="en-US" sz="2000" dirty="0">
                <a:solidFill>
                  <a:srgbClr val="000000"/>
                </a:solidFill>
              </a:rPr>
              <a:t>，能够提高教学质量。</a:t>
            </a:r>
          </a:p>
        </p:txBody>
      </p:sp>
      <p:sp>
        <p:nvSpPr>
          <p:cNvPr id="6" name="矩形 5"/>
          <p:cNvSpPr/>
          <p:nvPr/>
        </p:nvSpPr>
        <p:spPr>
          <a:xfrm>
            <a:off x="2448496" y="3436785"/>
            <a:ext cx="5044871" cy="592977"/>
          </a:xfrm>
          <a:prstGeom prst="rect">
            <a:avLst/>
          </a:prstGeom>
        </p:spPr>
        <p:txBody>
          <a:bodyPr wrap="square" lIns="82683" tIns="41365" rIns="82683" bIns="41365">
            <a:spAutoFit/>
          </a:bodyPr>
          <a:lstStyle/>
          <a:p>
            <a:pPr defTabSz="819036">
              <a:lnSpc>
                <a:spcPct val="150000"/>
              </a:lnSpc>
            </a:pPr>
            <a:r>
              <a:rPr lang="zh-CN" altLang="en-US" sz="2200" b="1" dirty="0">
                <a:solidFill>
                  <a:srgbClr val="D20000"/>
                </a:solidFill>
              </a:rPr>
              <a:t>云时代　　翻转课堂　　自主学习</a:t>
            </a:r>
          </a:p>
        </p:txBody>
      </p:sp>
    </p:spTree>
    <p:extLst>
      <p:ext uri="{BB962C8B-B14F-4D97-AF65-F5344CB8AC3E}">
        <p14:creationId xmlns:p14="http://schemas.microsoft.com/office/powerpoint/2010/main" val="2515797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矩形 91"/>
          <p:cNvSpPr/>
          <p:nvPr/>
        </p:nvSpPr>
        <p:spPr>
          <a:xfrm>
            <a:off x="936328" y="1002778"/>
            <a:ext cx="5405434" cy="460868"/>
          </a:xfrm>
          <a:prstGeom prst="rect">
            <a:avLst/>
          </a:prstGeom>
        </p:spPr>
        <p:txBody>
          <a:bodyPr wrap="square" lIns="82495" tIns="41223" rIns="82495" bIns="41223">
            <a:spAutoFit/>
          </a:bodyPr>
          <a:lstStyle/>
          <a:p>
            <a:pPr defTabSz="824704"/>
            <a:r>
              <a:rPr lang="zh-CN" altLang="en-US" sz="2400" b="1" dirty="0">
                <a:solidFill>
                  <a:srgbClr val="000000"/>
                </a:solidFill>
                <a:latin typeface="微软雅黑"/>
              </a:rPr>
              <a:t>（三）实施“微课程”开发的步骤</a:t>
            </a:r>
          </a:p>
        </p:txBody>
      </p:sp>
      <p:grpSp>
        <p:nvGrpSpPr>
          <p:cNvPr id="3" name="组合 2"/>
          <p:cNvGrpSpPr/>
          <p:nvPr/>
        </p:nvGrpSpPr>
        <p:grpSpPr>
          <a:xfrm>
            <a:off x="149" y="2057080"/>
            <a:ext cx="9361487" cy="1601739"/>
            <a:chOff x="777875" y="1190162"/>
            <a:chExt cx="7751762" cy="619125"/>
          </a:xfrm>
        </p:grpSpPr>
        <p:sp>
          <p:nvSpPr>
            <p:cNvPr id="93" name="Rectangle 3"/>
            <p:cNvSpPr>
              <a:spLocks noChangeArrowheads="1"/>
            </p:cNvSpPr>
            <p:nvPr/>
          </p:nvSpPr>
          <p:spPr bwMode="auto">
            <a:xfrm>
              <a:off x="788987" y="1190162"/>
              <a:ext cx="7740650" cy="619125"/>
            </a:xfrm>
            <a:prstGeom prst="rect">
              <a:avLst/>
            </a:prstGeom>
            <a:solidFill>
              <a:srgbClr val="5BBE4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80493">
                <a:defRPr/>
              </a:pPr>
              <a:endParaRPr lang="zh-CN" altLang="en-US" sz="2000" kern="0" dirty="0">
                <a:solidFill>
                  <a:sysClr val="windowText" lastClr="000000"/>
                </a:solidFill>
                <a:latin typeface="微软雅黑"/>
              </a:endParaRPr>
            </a:p>
          </p:txBody>
        </p:sp>
        <p:grpSp>
          <p:nvGrpSpPr>
            <p:cNvPr id="94" name="Group 4"/>
            <p:cNvGrpSpPr>
              <a:grpSpLocks/>
            </p:cNvGrpSpPr>
            <p:nvPr/>
          </p:nvGrpSpPr>
          <p:grpSpPr bwMode="auto">
            <a:xfrm>
              <a:off x="777875" y="1190162"/>
              <a:ext cx="2054225" cy="619125"/>
              <a:chOff x="0" y="0"/>
              <a:chExt cx="1294" cy="298"/>
            </a:xfrm>
            <a:effectLst/>
          </p:grpSpPr>
          <p:sp>
            <p:nvSpPr>
              <p:cNvPr id="95" name="Rectangle 5"/>
              <p:cNvSpPr>
                <a:spLocks noChangeArrowheads="1"/>
              </p:cNvSpPr>
              <p:nvPr/>
            </p:nvSpPr>
            <p:spPr bwMode="auto">
              <a:xfrm>
                <a:off x="0" y="0"/>
                <a:ext cx="1205" cy="298"/>
              </a:xfrm>
              <a:prstGeom prst="rect">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80493">
                  <a:defRPr/>
                </a:pPr>
                <a:endParaRPr lang="zh-CN" altLang="en-US" sz="2000" kern="0">
                  <a:solidFill>
                    <a:sysClr val="windowText" lastClr="000000"/>
                  </a:solidFill>
                  <a:latin typeface="微软雅黑"/>
                </a:endParaRPr>
              </a:p>
            </p:txBody>
          </p:sp>
          <p:sp>
            <p:nvSpPr>
              <p:cNvPr id="96" name="AutoShape 6"/>
              <p:cNvSpPr>
                <a:spLocks noChangeArrowheads="1"/>
              </p:cNvSpPr>
              <p:nvPr/>
            </p:nvSpPr>
            <p:spPr bwMode="auto">
              <a:xfrm rot="5400000">
                <a:off x="1163" y="91"/>
                <a:ext cx="139" cy="120"/>
              </a:xfrm>
              <a:prstGeom prst="triangle">
                <a:avLst>
                  <a:gd name="adj" fmla="val 50000"/>
                </a:avLst>
              </a:prstGeom>
              <a:solidFill>
                <a:srgbClr val="F77A1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80493">
                  <a:defRPr/>
                </a:pPr>
                <a:endParaRPr lang="zh-CN" altLang="en-US" sz="2000" kern="0">
                  <a:solidFill>
                    <a:sysClr val="windowText" lastClr="000000"/>
                  </a:solidFill>
                  <a:latin typeface="微软雅黑"/>
                </a:endParaRPr>
              </a:p>
            </p:txBody>
          </p:sp>
        </p:grpSp>
        <p:sp>
          <p:nvSpPr>
            <p:cNvPr id="98" name="Text Box 7"/>
            <p:cNvSpPr txBox="1">
              <a:spLocks noChangeArrowheads="1"/>
            </p:cNvSpPr>
            <p:nvPr/>
          </p:nvSpPr>
          <p:spPr bwMode="auto">
            <a:xfrm>
              <a:off x="2829719" y="1315451"/>
              <a:ext cx="1700312" cy="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80493" eaLnBrk="1" hangingPunct="1">
                <a:lnSpc>
                  <a:spcPct val="114000"/>
                </a:lnSpc>
                <a:spcBef>
                  <a:spcPct val="50000"/>
                </a:spcBef>
                <a:defRPr/>
              </a:pPr>
              <a:r>
                <a:rPr lang="zh-CN" altLang="en-US" sz="2000" b="1" kern="0" dirty="0">
                  <a:solidFill>
                    <a:srgbClr val="FFFFFF"/>
                  </a:solidFill>
                  <a:latin typeface="微软雅黑"/>
                </a:rPr>
                <a:t>设计自主学习</a:t>
              </a:r>
              <a:endParaRPr lang="en-US" altLang="zh-CN" sz="2000" b="1" kern="0" dirty="0">
                <a:solidFill>
                  <a:srgbClr val="FFFFFF"/>
                </a:solidFill>
                <a:latin typeface="微软雅黑"/>
              </a:endParaRPr>
            </a:p>
            <a:p>
              <a:pPr algn="ctr" defTabSz="880493" eaLnBrk="1" hangingPunct="1">
                <a:lnSpc>
                  <a:spcPct val="114000"/>
                </a:lnSpc>
                <a:spcBef>
                  <a:spcPct val="50000"/>
                </a:spcBef>
                <a:defRPr/>
              </a:pPr>
              <a:r>
                <a:rPr lang="zh-CN" altLang="en-US" sz="2000" b="1" kern="0" dirty="0">
                  <a:solidFill>
                    <a:srgbClr val="FFFFFF"/>
                  </a:solidFill>
                  <a:latin typeface="微软雅黑"/>
                </a:rPr>
                <a:t>任务单</a:t>
              </a:r>
              <a:endParaRPr lang="en-US" altLang="zh-CN" sz="2000" b="1" kern="0" dirty="0">
                <a:solidFill>
                  <a:srgbClr val="FFFFFF"/>
                </a:solidFill>
                <a:latin typeface="微软雅黑"/>
              </a:endParaRPr>
            </a:p>
          </p:txBody>
        </p:sp>
        <p:sp>
          <p:nvSpPr>
            <p:cNvPr id="99" name="Rectangle 8"/>
            <p:cNvSpPr>
              <a:spLocks noChangeArrowheads="1"/>
            </p:cNvSpPr>
            <p:nvPr/>
          </p:nvSpPr>
          <p:spPr bwMode="auto">
            <a:xfrm>
              <a:off x="777875" y="1372463"/>
              <a:ext cx="1836737" cy="154656"/>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880493" eaLnBrk="0" hangingPunct="0">
                <a:defRPr/>
              </a:pPr>
              <a:r>
                <a:rPr lang="zh-CN" altLang="en-US" sz="2000" b="1" kern="0" dirty="0">
                  <a:solidFill>
                    <a:srgbClr val="FFFFFF"/>
                  </a:solidFill>
                  <a:latin typeface="微软雅黑"/>
                </a:rPr>
                <a:t>分解课程</a:t>
              </a:r>
              <a:endParaRPr lang="en-US" altLang="zh-CN" sz="2000" b="1" kern="0" dirty="0">
                <a:solidFill>
                  <a:srgbClr val="FFFFFF"/>
                </a:solidFill>
                <a:latin typeface="微软雅黑"/>
              </a:endParaRPr>
            </a:p>
          </p:txBody>
        </p:sp>
        <p:sp>
          <p:nvSpPr>
            <p:cNvPr id="100" name="AutoShape 9"/>
            <p:cNvSpPr>
              <a:spLocks noChangeArrowheads="1"/>
            </p:cNvSpPr>
            <p:nvPr/>
          </p:nvSpPr>
          <p:spPr bwMode="auto">
            <a:xfrm>
              <a:off x="4697388" y="1364891"/>
              <a:ext cx="368300" cy="273050"/>
            </a:xfrm>
            <a:prstGeom prst="rightArrow">
              <a:avLst>
                <a:gd name="adj1" fmla="val 50000"/>
                <a:gd name="adj2" fmla="val 60467"/>
              </a:avLst>
            </a:prstGeom>
            <a:solidFill>
              <a:srgbClr val="FEFFFF"/>
            </a:solidFill>
            <a:ln>
              <a:noFill/>
            </a:ln>
            <a:effectLst>
              <a:outerShdw dist="28398" dir="1593903" algn="ctr" rotWithShape="0">
                <a:srgbClr val="333333">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0493">
                <a:defRPr/>
              </a:pPr>
              <a:endParaRPr lang="zh-CN" altLang="en-US" sz="2000" kern="0">
                <a:solidFill>
                  <a:sysClr val="windowText" lastClr="000000"/>
                </a:solidFill>
                <a:latin typeface="微软雅黑"/>
              </a:endParaRPr>
            </a:p>
          </p:txBody>
        </p:sp>
        <p:sp>
          <p:nvSpPr>
            <p:cNvPr id="101" name="Text Box 10"/>
            <p:cNvSpPr txBox="1">
              <a:spLocks noChangeArrowheads="1"/>
            </p:cNvSpPr>
            <p:nvPr/>
          </p:nvSpPr>
          <p:spPr bwMode="auto">
            <a:xfrm>
              <a:off x="4913967" y="1416174"/>
              <a:ext cx="1676400" cy="15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80493" eaLnBrk="1" hangingPunct="1">
                <a:spcBef>
                  <a:spcPct val="50000"/>
                </a:spcBef>
                <a:defRPr/>
              </a:pPr>
              <a:r>
                <a:rPr lang="zh-CN" altLang="en-US" sz="2000" b="1" kern="0" dirty="0">
                  <a:solidFill>
                    <a:srgbClr val="FFFFFF"/>
                  </a:solidFill>
                  <a:latin typeface="微软雅黑"/>
                </a:rPr>
                <a:t>制作微课</a:t>
              </a:r>
              <a:endParaRPr lang="en-US" altLang="zh-CN" sz="2000" b="1" kern="0" dirty="0">
                <a:solidFill>
                  <a:srgbClr val="FFFFFF"/>
                </a:solidFill>
                <a:latin typeface="微软雅黑"/>
              </a:endParaRPr>
            </a:p>
          </p:txBody>
        </p:sp>
        <p:sp>
          <p:nvSpPr>
            <p:cNvPr id="102" name="AutoShape 11"/>
            <p:cNvSpPr>
              <a:spLocks noChangeArrowheads="1"/>
            </p:cNvSpPr>
            <p:nvPr/>
          </p:nvSpPr>
          <p:spPr bwMode="auto">
            <a:xfrm>
              <a:off x="6587306" y="1363200"/>
              <a:ext cx="368300" cy="273050"/>
            </a:xfrm>
            <a:prstGeom prst="rightArrow">
              <a:avLst>
                <a:gd name="adj1" fmla="val 50000"/>
                <a:gd name="adj2" fmla="val 60467"/>
              </a:avLst>
            </a:prstGeom>
            <a:solidFill>
              <a:srgbClr val="FEFFFF"/>
            </a:solidFill>
            <a:ln>
              <a:noFill/>
            </a:ln>
            <a:effectLst>
              <a:outerShdw dist="28398" dir="1593903" algn="ctr" rotWithShape="0">
                <a:srgbClr val="333333">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0493">
                <a:defRPr/>
              </a:pPr>
              <a:endParaRPr lang="zh-CN" altLang="en-US" sz="2000" kern="0">
                <a:solidFill>
                  <a:sysClr val="windowText" lastClr="000000"/>
                </a:solidFill>
                <a:latin typeface="微软雅黑"/>
              </a:endParaRPr>
            </a:p>
          </p:txBody>
        </p:sp>
        <p:sp>
          <p:nvSpPr>
            <p:cNvPr id="103" name="Text Box 12"/>
            <p:cNvSpPr txBox="1">
              <a:spLocks noChangeArrowheads="1"/>
            </p:cNvSpPr>
            <p:nvPr/>
          </p:nvSpPr>
          <p:spPr bwMode="auto">
            <a:xfrm>
              <a:off x="6836332" y="1416174"/>
              <a:ext cx="1676400" cy="15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880493" eaLnBrk="1" hangingPunct="1">
                <a:spcBef>
                  <a:spcPct val="50000"/>
                </a:spcBef>
                <a:defRPr/>
              </a:pPr>
              <a:r>
                <a:rPr lang="zh-CN" altLang="en-US" sz="2000" b="1" kern="0" dirty="0">
                  <a:solidFill>
                    <a:srgbClr val="FFFFFF"/>
                  </a:solidFill>
                  <a:latin typeface="微软雅黑"/>
                </a:rPr>
                <a:t>检查修改</a:t>
              </a:r>
              <a:endParaRPr lang="en-US" altLang="zh-CN" sz="2000" b="1" kern="0" dirty="0">
                <a:solidFill>
                  <a:srgbClr val="FFFFFF"/>
                </a:solidFill>
                <a:latin typeface="微软雅黑"/>
              </a:endParaRPr>
            </a:p>
          </p:txBody>
        </p:sp>
      </p:grpSp>
    </p:spTree>
    <p:extLst>
      <p:ext uri="{BB962C8B-B14F-4D97-AF65-F5344CB8AC3E}">
        <p14:creationId xmlns:p14="http://schemas.microsoft.com/office/powerpoint/2010/main" val="3851246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 y="0"/>
            <a:ext cx="8640889" cy="5145088"/>
          </a:xfrm>
          <a:prstGeom prst="rect">
            <a:avLst/>
          </a:prstGeom>
        </p:spPr>
      </p:pic>
      <p:sp>
        <p:nvSpPr>
          <p:cNvPr id="4" name="矩形 3"/>
          <p:cNvSpPr/>
          <p:nvPr/>
        </p:nvSpPr>
        <p:spPr>
          <a:xfrm>
            <a:off x="4176688" y="340441"/>
            <a:ext cx="5184800" cy="830643"/>
          </a:xfrm>
          <a:prstGeom prst="rect">
            <a:avLst/>
          </a:prstGeom>
        </p:spPr>
        <p:txBody>
          <a:bodyPr wrap="square" lIns="83387" tIns="41687" rIns="83387" bIns="41687">
            <a:spAutoFit/>
          </a:bodyPr>
          <a:lstStyle/>
          <a:p>
            <a:pPr defTabSz="833691">
              <a:lnSpc>
                <a:spcPct val="200000"/>
              </a:lnSpc>
            </a:pPr>
            <a:r>
              <a:rPr lang="zh-CN" altLang="en-US" sz="2400" b="1" dirty="0">
                <a:solidFill>
                  <a:srgbClr val="000000"/>
                </a:solidFill>
              </a:rPr>
              <a:t>（四）“自主学习任务单”设计</a:t>
            </a:r>
            <a:endParaRPr lang="en-US" altLang="zh-CN" sz="2400" b="1" dirty="0">
              <a:solidFill>
                <a:srgbClr val="000000"/>
              </a:solidFill>
            </a:endParaRPr>
          </a:p>
        </p:txBody>
      </p:sp>
    </p:spTree>
    <p:extLst>
      <p:ext uri="{BB962C8B-B14F-4D97-AF65-F5344CB8AC3E}">
        <p14:creationId xmlns:p14="http://schemas.microsoft.com/office/powerpoint/2010/main" val="6949428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61488" cy="5145089"/>
          </a:xfrm>
          <a:prstGeom prst="rect">
            <a:avLst/>
          </a:prstGeom>
        </p:spPr>
      </p:pic>
      <p:sp>
        <p:nvSpPr>
          <p:cNvPr id="4" name="矩形 3"/>
          <p:cNvSpPr/>
          <p:nvPr/>
        </p:nvSpPr>
        <p:spPr>
          <a:xfrm>
            <a:off x="3210165" y="3424442"/>
            <a:ext cx="3240355" cy="456733"/>
          </a:xfrm>
          <a:prstGeom prst="rect">
            <a:avLst/>
          </a:prstGeom>
          <a:effectLst>
            <a:outerShdw blurRad="25400" dist="25400" dir="1800000" algn="l" rotWithShape="0">
              <a:schemeClr val="bg1">
                <a:alpha val="90000"/>
              </a:schemeClr>
            </a:outerShdw>
          </a:effectLst>
        </p:spPr>
        <p:txBody>
          <a:bodyPr wrap="square" lIns="83387" tIns="41687" rIns="83387" bIns="41687">
            <a:spAutoFit/>
          </a:bodyPr>
          <a:lstStyle/>
          <a:p>
            <a:pPr defTabSz="833691"/>
            <a:r>
              <a:rPr lang="zh-CN" altLang="en-US" sz="2400" b="1" dirty="0">
                <a:solidFill>
                  <a:srgbClr val="FF0000"/>
                </a:solidFill>
                <a:latin typeface="方正静蕾简体" panose="02000000000000000000" pitchFamily="2" charset="-122"/>
                <a:ea typeface="方正静蕾简体" panose="02000000000000000000" pitchFamily="2" charset="-122"/>
              </a:rPr>
              <a:t>１</a:t>
            </a:r>
            <a:r>
              <a:rPr lang="en-US" altLang="zh-CN" sz="2400" b="1" dirty="0">
                <a:solidFill>
                  <a:srgbClr val="FF0000"/>
                </a:solidFill>
                <a:latin typeface="方正静蕾简体" panose="02000000000000000000" pitchFamily="2" charset="-122"/>
                <a:ea typeface="方正静蕾简体" panose="02000000000000000000" pitchFamily="2" charset="-122"/>
              </a:rPr>
              <a:t>.</a:t>
            </a:r>
            <a:r>
              <a:rPr lang="zh-CN" altLang="en-US" sz="2400" b="1" dirty="0">
                <a:solidFill>
                  <a:srgbClr val="FF0000"/>
                </a:solidFill>
                <a:latin typeface="方正静蕾简体" panose="02000000000000000000" pitchFamily="2" charset="-122"/>
                <a:ea typeface="方正静蕾简体" panose="02000000000000000000" pitchFamily="2" charset="-122"/>
              </a:rPr>
              <a:t> 意义</a:t>
            </a:r>
          </a:p>
        </p:txBody>
      </p:sp>
      <p:sp>
        <p:nvSpPr>
          <p:cNvPr id="7" name="矩形 6"/>
          <p:cNvSpPr/>
          <p:nvPr/>
        </p:nvSpPr>
        <p:spPr>
          <a:xfrm>
            <a:off x="3240584" y="3652664"/>
            <a:ext cx="5472832" cy="939874"/>
          </a:xfrm>
          <a:prstGeom prst="rect">
            <a:avLst/>
          </a:prstGeom>
          <a:effectLst>
            <a:outerShdw blurRad="25400" dist="25400" dir="1800000" algn="l" rotWithShape="0">
              <a:schemeClr val="bg1">
                <a:alpha val="90000"/>
              </a:schemeClr>
            </a:outerShdw>
          </a:effectLst>
        </p:spPr>
        <p:txBody>
          <a:bodyPr wrap="square" lIns="83387" tIns="41687" rIns="83387" bIns="41687">
            <a:spAutoFit/>
          </a:bodyPr>
          <a:lstStyle/>
          <a:p>
            <a:pPr defTabSz="833691">
              <a:lnSpc>
                <a:spcPct val="150000"/>
              </a:lnSpc>
            </a:pPr>
            <a:r>
              <a:rPr lang="zh-CN" altLang="en-US" sz="3700" b="1" dirty="0">
                <a:solidFill>
                  <a:srgbClr val="FF0000"/>
                </a:solidFill>
              </a:rPr>
              <a:t>指导学生自主学习的支架</a:t>
            </a:r>
            <a:endParaRPr lang="en-US" altLang="zh-CN" sz="3700" b="1" dirty="0">
              <a:solidFill>
                <a:srgbClr val="FF0000"/>
              </a:solidFill>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6" y="143"/>
            <a:ext cx="3298444" cy="2932586"/>
          </a:xfrm>
          <a:prstGeom prst="rect">
            <a:avLst/>
          </a:prstGeom>
        </p:spPr>
      </p:pic>
    </p:spTree>
    <p:extLst>
      <p:ext uri="{BB962C8B-B14F-4D97-AF65-F5344CB8AC3E}">
        <p14:creationId xmlns:p14="http://schemas.microsoft.com/office/powerpoint/2010/main" val="3602039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61488" cy="5145088"/>
          </a:xfrm>
          <a:prstGeom prst="rect">
            <a:avLst/>
          </a:prstGeom>
        </p:spPr>
      </p:pic>
      <p:sp>
        <p:nvSpPr>
          <p:cNvPr id="2" name="矩形 1"/>
          <p:cNvSpPr/>
          <p:nvPr/>
        </p:nvSpPr>
        <p:spPr>
          <a:xfrm>
            <a:off x="776705" y="3652809"/>
            <a:ext cx="7814394" cy="656788"/>
          </a:xfrm>
          <a:prstGeom prst="rect">
            <a:avLst/>
          </a:prstGeom>
        </p:spPr>
        <p:txBody>
          <a:bodyPr wrap="square" lIns="83387" tIns="41687" rIns="83387" bIns="41687">
            <a:spAutoFit/>
          </a:bodyPr>
          <a:lstStyle/>
          <a:p>
            <a:r>
              <a:rPr lang="en-US" altLang="zh-CN" sz="2400" b="1" dirty="0">
                <a:solidFill>
                  <a:srgbClr val="0071BC">
                    <a:lumMod val="50000"/>
                  </a:srgbClr>
                </a:solidFill>
                <a:latin typeface="方正静蕾简体" panose="02000000000000000000" pitchFamily="2" charset="-122"/>
                <a:ea typeface="方正静蕾简体" panose="02000000000000000000" pitchFamily="2" charset="-122"/>
              </a:rPr>
              <a:t>2.</a:t>
            </a:r>
            <a:r>
              <a:rPr lang="zh-CN" altLang="en-US" sz="2400" b="1" dirty="0">
                <a:solidFill>
                  <a:srgbClr val="0071BC">
                    <a:lumMod val="50000"/>
                  </a:srgbClr>
                </a:solidFill>
                <a:latin typeface="方正静蕾简体" panose="02000000000000000000" pitchFamily="2" charset="-122"/>
                <a:ea typeface="方正静蕾简体" panose="02000000000000000000" pitchFamily="2" charset="-122"/>
              </a:rPr>
              <a:t>方法：</a:t>
            </a:r>
            <a:r>
              <a:rPr lang="zh-CN" altLang="en-US" sz="3700" b="1" dirty="0">
                <a:solidFill>
                  <a:srgbClr val="0071BC">
                    <a:lumMod val="50000"/>
                  </a:srgbClr>
                </a:solidFill>
              </a:rPr>
              <a:t>任务驱动、问题导向</a:t>
            </a:r>
            <a:endParaRPr lang="en-US" altLang="zh-CN" sz="3700" b="1" dirty="0">
              <a:solidFill>
                <a:srgbClr val="0071BC">
                  <a:lumMod val="50000"/>
                </a:srgbClr>
              </a:solidFill>
            </a:endParaRPr>
          </a:p>
        </p:txBody>
      </p:sp>
      <p:sp>
        <p:nvSpPr>
          <p:cNvPr id="5" name="矩形 4"/>
          <p:cNvSpPr/>
          <p:nvPr/>
        </p:nvSpPr>
        <p:spPr>
          <a:xfrm>
            <a:off x="4679510" y="1740801"/>
            <a:ext cx="4393722" cy="459970"/>
          </a:xfrm>
          <a:prstGeom prst="rect">
            <a:avLst/>
          </a:prstGeom>
        </p:spPr>
        <p:txBody>
          <a:bodyPr wrap="square" lIns="88050" tIns="44031" rIns="88050" bIns="44031">
            <a:spAutoFit/>
          </a:bodyPr>
          <a:lstStyle/>
          <a:p>
            <a:r>
              <a:rPr lang="zh-CN" altLang="en-US" sz="2400" b="1" dirty="0">
                <a:solidFill>
                  <a:srgbClr val="FFFFFF"/>
                </a:solidFill>
                <a:latin typeface="方正静蕾简体" panose="02000000000000000000" pitchFamily="2" charset="-122"/>
                <a:ea typeface="方正静蕾简体" panose="02000000000000000000" pitchFamily="2" charset="-122"/>
              </a:rPr>
              <a:t>　　关键是把教学重点、难点</a:t>
            </a:r>
          </a:p>
        </p:txBody>
      </p:sp>
      <p:sp>
        <p:nvSpPr>
          <p:cNvPr id="6" name="矩形 5"/>
          <p:cNvSpPr/>
          <p:nvPr/>
        </p:nvSpPr>
        <p:spPr>
          <a:xfrm>
            <a:off x="4671975" y="2202950"/>
            <a:ext cx="4255992" cy="461665"/>
          </a:xfrm>
          <a:prstGeom prst="rect">
            <a:avLst/>
          </a:prstGeom>
        </p:spPr>
        <p:txBody>
          <a:bodyPr wrap="square" lIns="88050" tIns="44031" rIns="88050" bIns="44031">
            <a:spAutoFit/>
          </a:bodyPr>
          <a:lstStyle/>
          <a:p>
            <a:r>
              <a:rPr lang="zh-CN" altLang="en-US" sz="2400" b="1" dirty="0">
                <a:solidFill>
                  <a:srgbClr val="FFFFFF"/>
                </a:solidFill>
                <a:latin typeface="方正静蕾简体" panose="02000000000000000000" pitchFamily="2" charset="-122"/>
                <a:ea typeface="方正静蕾简体" panose="02000000000000000000" pitchFamily="2" charset="-122"/>
              </a:rPr>
              <a:t>及其他知识点转换化为问题</a:t>
            </a:r>
          </a:p>
        </p:txBody>
      </p:sp>
      <p:cxnSp>
        <p:nvCxnSpPr>
          <p:cNvPr id="7" name="直接连接符 6"/>
          <p:cNvCxnSpPr/>
          <p:nvPr/>
        </p:nvCxnSpPr>
        <p:spPr>
          <a:xfrm>
            <a:off x="5472832" y="2193253"/>
            <a:ext cx="3312368" cy="0"/>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824760" y="2631753"/>
            <a:ext cx="3672408" cy="0"/>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837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250"/>
                                        <p:tgtEl>
                                          <p:spTgt spid="6"/>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 y="1510914"/>
            <a:ext cx="5611422" cy="3634475"/>
          </a:xfrm>
          <a:prstGeom prst="rect">
            <a:avLst/>
          </a:prstGeom>
        </p:spPr>
      </p:pic>
      <p:sp>
        <p:nvSpPr>
          <p:cNvPr id="2" name="矩形 1"/>
          <p:cNvSpPr/>
          <p:nvPr/>
        </p:nvSpPr>
        <p:spPr>
          <a:xfrm>
            <a:off x="1008336" y="484312"/>
            <a:ext cx="7888114" cy="655192"/>
          </a:xfrm>
          <a:prstGeom prst="rect">
            <a:avLst/>
          </a:prstGeom>
        </p:spPr>
        <p:txBody>
          <a:bodyPr wrap="square" lIns="83387" tIns="41687" rIns="83387" bIns="41687">
            <a:spAutoFit/>
          </a:bodyPr>
          <a:lstStyle/>
          <a:p>
            <a:r>
              <a:rPr lang="en-US" altLang="zh-CN" sz="2400" b="1" dirty="0">
                <a:solidFill>
                  <a:srgbClr val="FFFFFF"/>
                </a:solidFill>
                <a:latin typeface="方正静蕾简体" panose="02000000000000000000" pitchFamily="2" charset="-122"/>
                <a:ea typeface="方正静蕾简体" panose="02000000000000000000" pitchFamily="2" charset="-122"/>
              </a:rPr>
              <a:t>3.</a:t>
            </a:r>
            <a:r>
              <a:rPr lang="zh-CN" altLang="en-US" sz="2400" b="1" dirty="0">
                <a:solidFill>
                  <a:srgbClr val="FFFFFF"/>
                </a:solidFill>
                <a:latin typeface="方正静蕾简体" panose="02000000000000000000" pitchFamily="2" charset="-122"/>
                <a:ea typeface="方正静蕾简体" panose="02000000000000000000" pitchFamily="2" charset="-122"/>
              </a:rPr>
              <a:t>好处：</a:t>
            </a:r>
            <a:r>
              <a:rPr lang="zh-CN" altLang="en-US" sz="3700" b="1" dirty="0">
                <a:solidFill>
                  <a:srgbClr val="FFFFFF"/>
                </a:solidFill>
                <a:latin typeface="微软雅黑"/>
              </a:rPr>
              <a:t>发展自主学习、独立思考能力</a:t>
            </a:r>
            <a:endParaRPr lang="en-US" altLang="zh-CN" sz="3700" b="1" dirty="0">
              <a:solidFill>
                <a:srgbClr val="FFFFFF"/>
              </a:solidFill>
              <a:latin typeface="微软雅黑"/>
            </a:endParaRPr>
          </a:p>
        </p:txBody>
      </p:sp>
    </p:spTree>
    <p:extLst>
      <p:ext uri="{BB962C8B-B14F-4D97-AF65-F5344CB8AC3E}">
        <p14:creationId xmlns:p14="http://schemas.microsoft.com/office/powerpoint/2010/main" val="22641126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203751" y="396920"/>
            <a:ext cx="2801386" cy="641238"/>
          </a:xfrm>
          <a:prstGeom prst="rect">
            <a:avLst/>
          </a:prstGeom>
        </p:spPr>
        <p:txBody>
          <a:bodyPr vert="horz" wrap="square" lIns="84293" tIns="42155" rIns="84293" bIns="42155">
            <a:spAutoFit/>
          </a:bodyPr>
          <a:lstStyle/>
          <a:p>
            <a:pPr defTabSz="842468">
              <a:lnSpc>
                <a:spcPct val="150000"/>
              </a:lnSpc>
            </a:pPr>
            <a:r>
              <a:rPr lang="en-US" altLang="zh-CN" sz="2400" b="1" dirty="0">
                <a:solidFill>
                  <a:srgbClr val="FFFFFF"/>
                </a:solidFill>
                <a:latin typeface="方正静蕾简体" panose="02000000000000000000" pitchFamily="2" charset="-122"/>
                <a:ea typeface="方正静蕾简体" panose="02000000000000000000" pitchFamily="2" charset="-122"/>
              </a:rPr>
              <a:t>4.</a:t>
            </a:r>
            <a:r>
              <a:rPr lang="zh-CN" altLang="en-US" sz="2400" b="1" dirty="0">
                <a:solidFill>
                  <a:srgbClr val="FFFFFF"/>
                </a:solidFill>
                <a:latin typeface="方正静蕾简体" panose="02000000000000000000" pitchFamily="2" charset="-122"/>
                <a:ea typeface="方正静蕾简体" panose="02000000000000000000" pitchFamily="2" charset="-122"/>
              </a:rPr>
              <a:t>结构：</a:t>
            </a:r>
          </a:p>
        </p:txBody>
      </p:sp>
      <p:sp>
        <p:nvSpPr>
          <p:cNvPr id="15" name="矩形 14"/>
          <p:cNvSpPr/>
          <p:nvPr/>
        </p:nvSpPr>
        <p:spPr>
          <a:xfrm>
            <a:off x="432271" y="973324"/>
            <a:ext cx="2193322" cy="3535654"/>
          </a:xfrm>
          <a:prstGeom prst="rect">
            <a:avLst/>
          </a:prstGeom>
        </p:spPr>
        <p:txBody>
          <a:bodyPr wrap="none" lIns="84444" tIns="42239" rIns="84444" bIns="42239">
            <a:spAutoFit/>
          </a:bodyPr>
          <a:lstStyle/>
          <a:p>
            <a:pPr defTabSz="836488">
              <a:lnSpc>
                <a:spcPct val="200000"/>
              </a:lnSpc>
            </a:pPr>
            <a:r>
              <a:rPr lang="zh-CN" altLang="en-US" sz="1600" dirty="0">
                <a:solidFill>
                  <a:srgbClr val="FFFFFF"/>
                </a:solidFill>
              </a:rPr>
              <a:t>一、学习指南</a:t>
            </a:r>
          </a:p>
          <a:p>
            <a:pPr defTabSz="836488">
              <a:lnSpc>
                <a:spcPct val="200000"/>
              </a:lnSpc>
            </a:pPr>
            <a:r>
              <a:rPr lang="zh-CN" altLang="en-US" sz="1600" dirty="0">
                <a:solidFill>
                  <a:srgbClr val="FFFFFF"/>
                </a:solidFill>
              </a:rPr>
              <a:t>   </a:t>
            </a:r>
            <a:r>
              <a:rPr lang="en-US" altLang="zh-CN" sz="1600" dirty="0">
                <a:solidFill>
                  <a:srgbClr val="FFFF00"/>
                </a:solidFill>
              </a:rPr>
              <a:t>1.</a:t>
            </a:r>
            <a:r>
              <a:rPr lang="zh-CN" altLang="en-US" sz="1600" dirty="0">
                <a:solidFill>
                  <a:srgbClr val="FFFF00"/>
                </a:solidFill>
              </a:rPr>
              <a:t>课程名称</a:t>
            </a:r>
          </a:p>
          <a:p>
            <a:pPr defTabSz="836488">
              <a:lnSpc>
                <a:spcPct val="200000"/>
              </a:lnSpc>
            </a:pPr>
            <a:r>
              <a:rPr lang="zh-CN" altLang="en-US" sz="1600" dirty="0">
                <a:solidFill>
                  <a:srgbClr val="FFFF00"/>
                </a:solidFill>
              </a:rPr>
              <a:t>   </a:t>
            </a:r>
            <a:r>
              <a:rPr lang="en-US" altLang="zh-CN" sz="1600" dirty="0">
                <a:solidFill>
                  <a:srgbClr val="FFFF00"/>
                </a:solidFill>
              </a:rPr>
              <a:t>2.</a:t>
            </a:r>
            <a:r>
              <a:rPr lang="zh-CN" altLang="en-US" sz="1600" dirty="0">
                <a:solidFill>
                  <a:srgbClr val="FFFF00"/>
                </a:solidFill>
              </a:rPr>
              <a:t>达成目标</a:t>
            </a:r>
          </a:p>
          <a:p>
            <a:pPr defTabSz="836488">
              <a:lnSpc>
                <a:spcPct val="200000"/>
              </a:lnSpc>
            </a:pPr>
            <a:r>
              <a:rPr lang="zh-CN" altLang="en-US" sz="1600" dirty="0">
                <a:solidFill>
                  <a:srgbClr val="FFFF00"/>
                </a:solidFill>
              </a:rPr>
              <a:t>   </a:t>
            </a:r>
            <a:r>
              <a:rPr lang="en-US" altLang="zh-CN" sz="1600" dirty="0">
                <a:solidFill>
                  <a:srgbClr val="FFFF00"/>
                </a:solidFill>
              </a:rPr>
              <a:t>3.</a:t>
            </a:r>
            <a:r>
              <a:rPr lang="zh-CN" altLang="en-US" sz="1600" dirty="0">
                <a:solidFill>
                  <a:srgbClr val="FFFF00"/>
                </a:solidFill>
              </a:rPr>
              <a:t>学习方法建议</a:t>
            </a:r>
          </a:p>
          <a:p>
            <a:pPr defTabSz="836488">
              <a:lnSpc>
                <a:spcPct val="200000"/>
              </a:lnSpc>
            </a:pPr>
            <a:r>
              <a:rPr lang="zh-CN" altLang="en-US" sz="1600" dirty="0">
                <a:solidFill>
                  <a:srgbClr val="FFFF00"/>
                </a:solidFill>
              </a:rPr>
              <a:t>   </a:t>
            </a:r>
            <a:r>
              <a:rPr lang="en-US" altLang="zh-CN" sz="1600" dirty="0">
                <a:solidFill>
                  <a:srgbClr val="FFFF00"/>
                </a:solidFill>
              </a:rPr>
              <a:t>4.</a:t>
            </a:r>
            <a:r>
              <a:rPr lang="zh-CN" altLang="en-US" sz="1600" dirty="0">
                <a:solidFill>
                  <a:srgbClr val="FFFF00"/>
                </a:solidFill>
              </a:rPr>
              <a:t>课堂学习形式预告</a:t>
            </a:r>
          </a:p>
          <a:p>
            <a:pPr defTabSz="836488">
              <a:lnSpc>
                <a:spcPct val="200000"/>
              </a:lnSpc>
            </a:pPr>
            <a:r>
              <a:rPr lang="zh-CN" altLang="en-US" sz="1600" dirty="0">
                <a:solidFill>
                  <a:srgbClr val="FFFFFF"/>
                </a:solidFill>
              </a:rPr>
              <a:t>  二、学习任务</a:t>
            </a:r>
          </a:p>
          <a:p>
            <a:pPr defTabSz="836488">
              <a:lnSpc>
                <a:spcPct val="200000"/>
              </a:lnSpc>
            </a:pPr>
            <a:r>
              <a:rPr lang="zh-CN" altLang="en-US" sz="1600" dirty="0">
                <a:solidFill>
                  <a:srgbClr val="FFFFFF"/>
                </a:solidFill>
              </a:rPr>
              <a:t>  三、困惑与建议</a:t>
            </a:r>
          </a:p>
        </p:txBody>
      </p:sp>
      <p:sp>
        <p:nvSpPr>
          <p:cNvPr id="6" name="椭圆 5"/>
          <p:cNvSpPr/>
          <p:nvPr/>
        </p:nvSpPr>
        <p:spPr bwMode="auto">
          <a:xfrm>
            <a:off x="3206330" y="772350"/>
            <a:ext cx="1916738" cy="2070071"/>
          </a:xfrm>
          <a:prstGeom prst="ellipse">
            <a:avLst/>
          </a:prstGeom>
          <a:noFill/>
          <a:ln w="508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4444" tIns="42239" rIns="42239" bIns="84444" numCol="1" spcCol="0" rtlCol="0" fromWordArt="0" anchor="b" anchorCtr="0" forceAA="0" compatLnSpc="1">
            <a:prstTxWarp prst="textNoShape">
              <a:avLst/>
            </a:prstTxWarp>
            <a:noAutofit/>
          </a:bodyPr>
          <a:lstStyle/>
          <a:p>
            <a:pPr algn="ctr" defTabSz="844048" fontAlgn="base">
              <a:spcBef>
                <a:spcPct val="0"/>
              </a:spcBef>
              <a:spcAft>
                <a:spcPct val="0"/>
              </a:spcAft>
            </a:pPr>
            <a:endParaRPr lang="zh-CN" altLang="en-US" spc="-51"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图片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286" y="0"/>
            <a:ext cx="6356351" cy="5145088"/>
          </a:xfrm>
          <a:prstGeom prst="rect">
            <a:avLst/>
          </a:prstGeom>
        </p:spPr>
      </p:pic>
    </p:spTree>
    <p:extLst>
      <p:ext uri="{BB962C8B-B14F-4D97-AF65-F5344CB8AC3E}">
        <p14:creationId xmlns:p14="http://schemas.microsoft.com/office/powerpoint/2010/main" val="386221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768976" y="1161652"/>
            <a:ext cx="2457454" cy="458104"/>
            <a:chOff x="1907703" y="2240474"/>
            <a:chExt cx="3590281" cy="636498"/>
          </a:xfrm>
        </p:grpSpPr>
        <p:pic>
          <p:nvPicPr>
            <p:cNvPr id="15" name="Picture 2" descr="E:\ppt用图\NOC\NO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3" y="2240474"/>
              <a:ext cx="649227" cy="6364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ppt用图\NOC\NOC中英文.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2499340"/>
              <a:ext cx="2798192" cy="37763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 y="0"/>
            <a:ext cx="9361487" cy="5145088"/>
          </a:xfrm>
          <a:prstGeom prst="rect">
            <a:avLst/>
          </a:prstGeom>
        </p:spPr>
      </p:pic>
    </p:spTree>
    <p:extLst>
      <p:ext uri="{BB962C8B-B14F-4D97-AF65-F5344CB8AC3E}">
        <p14:creationId xmlns:p14="http://schemas.microsoft.com/office/powerpoint/2010/main" val="3735481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5753" y="330159"/>
            <a:ext cx="6843822" cy="830699"/>
          </a:xfrm>
          <a:prstGeom prst="rect">
            <a:avLst/>
          </a:prstGeom>
        </p:spPr>
        <p:txBody>
          <a:bodyPr wrap="square" lIns="83986" tIns="41985" rIns="83986" bIns="41985">
            <a:spAutoFit/>
          </a:bodyPr>
          <a:lstStyle/>
          <a:p>
            <a:pPr defTabSz="839679">
              <a:lnSpc>
                <a:spcPct val="200000"/>
              </a:lnSpc>
            </a:pPr>
            <a:r>
              <a:rPr lang="zh-CN" altLang="en-US" sz="2400" b="1" dirty="0">
                <a:solidFill>
                  <a:srgbClr val="000000"/>
                </a:solidFill>
              </a:rPr>
              <a:t>（五）教学视频（微课）制作的技术方式</a:t>
            </a:r>
            <a:endParaRPr lang="en-US" altLang="zh-CN" sz="2400" b="1" dirty="0">
              <a:solidFill>
                <a:srgbClr val="000000"/>
              </a:solidFill>
            </a:endParaRPr>
          </a:p>
        </p:txBody>
      </p:sp>
      <p:sp>
        <p:nvSpPr>
          <p:cNvPr id="6" name="矩形 5"/>
          <p:cNvSpPr/>
          <p:nvPr/>
        </p:nvSpPr>
        <p:spPr>
          <a:xfrm>
            <a:off x="1511465" y="1410615"/>
            <a:ext cx="4680744" cy="3325013"/>
          </a:xfrm>
          <a:prstGeom prst="rect">
            <a:avLst/>
          </a:prstGeom>
        </p:spPr>
        <p:txBody>
          <a:bodyPr lIns="84444" tIns="42239" rIns="84444" bIns="42239">
            <a:spAutoFit/>
          </a:bodyPr>
          <a:lstStyle/>
          <a:p>
            <a:pPr defTabSz="836488">
              <a:lnSpc>
                <a:spcPct val="150000"/>
              </a:lnSpc>
            </a:pPr>
            <a:r>
              <a:rPr lang="zh-CN" altLang="zh-CN" sz="2000" dirty="0">
                <a:solidFill>
                  <a:srgbClr val="000000"/>
                </a:solidFill>
                <a:latin typeface="微软雅黑"/>
                <a:cs typeface="Times New Roman"/>
              </a:rPr>
              <a:t>录屏软件</a:t>
            </a:r>
            <a:endParaRPr lang="en-US" altLang="zh-CN" sz="2000" dirty="0">
              <a:solidFill>
                <a:srgbClr val="000000"/>
              </a:solidFill>
              <a:latin typeface="微软雅黑"/>
              <a:cs typeface="Times New Roman"/>
            </a:endParaRPr>
          </a:p>
          <a:p>
            <a:pPr defTabSz="836488">
              <a:lnSpc>
                <a:spcPct val="150000"/>
              </a:lnSpc>
            </a:pPr>
            <a:r>
              <a:rPr lang="zh-CN" altLang="zh-CN" sz="2000" dirty="0">
                <a:solidFill>
                  <a:srgbClr val="000000"/>
                </a:solidFill>
                <a:latin typeface="微软雅黑"/>
                <a:cs typeface="Times New Roman"/>
              </a:rPr>
              <a:t>手写板</a:t>
            </a:r>
            <a:r>
              <a:rPr lang="zh-CN" altLang="en-US" sz="2000" dirty="0">
                <a:solidFill>
                  <a:srgbClr val="000000"/>
                </a:solidFill>
                <a:latin typeface="微软雅黑"/>
                <a:cs typeface="Times New Roman"/>
              </a:rPr>
              <a:t>、数位板</a:t>
            </a:r>
            <a:endParaRPr lang="en-US" altLang="zh-CN" sz="2000" dirty="0">
              <a:solidFill>
                <a:srgbClr val="000000"/>
              </a:solidFill>
              <a:latin typeface="微软雅黑"/>
              <a:cs typeface="Times New Roman"/>
            </a:endParaRPr>
          </a:p>
          <a:p>
            <a:pPr defTabSz="836488">
              <a:lnSpc>
                <a:spcPct val="150000"/>
              </a:lnSpc>
            </a:pPr>
            <a:r>
              <a:rPr lang="zh-CN" altLang="zh-CN" sz="2000" dirty="0">
                <a:solidFill>
                  <a:srgbClr val="000000"/>
                </a:solidFill>
                <a:latin typeface="微软雅黑"/>
                <a:cs typeface="Times New Roman"/>
              </a:rPr>
              <a:t>电子白板</a:t>
            </a:r>
            <a:endParaRPr lang="en-US" altLang="zh-CN" sz="2000" dirty="0">
              <a:solidFill>
                <a:srgbClr val="000000"/>
              </a:solidFill>
              <a:latin typeface="微软雅黑"/>
              <a:cs typeface="Times New Roman"/>
            </a:endParaRPr>
          </a:p>
          <a:p>
            <a:pPr defTabSz="836488">
              <a:lnSpc>
                <a:spcPct val="150000"/>
              </a:lnSpc>
            </a:pPr>
            <a:r>
              <a:rPr lang="zh-CN" altLang="zh-CN" sz="2000" dirty="0">
                <a:solidFill>
                  <a:srgbClr val="000000"/>
                </a:solidFill>
                <a:latin typeface="微软雅黑"/>
                <a:cs typeface="Times New Roman"/>
              </a:rPr>
              <a:t>录像</a:t>
            </a:r>
            <a:r>
              <a:rPr lang="zh-CN" altLang="en-US" sz="1400" dirty="0">
                <a:solidFill>
                  <a:srgbClr val="000000"/>
                </a:solidFill>
                <a:latin typeface="楷体" pitchFamily="49" charset="-122"/>
                <a:ea typeface="楷体" pitchFamily="49" charset="-122"/>
                <a:cs typeface="Times New Roman"/>
              </a:rPr>
              <a:t>（摄像机、手机、相机）</a:t>
            </a:r>
            <a:endParaRPr lang="en-US" altLang="zh-CN" sz="1400" dirty="0">
              <a:solidFill>
                <a:srgbClr val="000000"/>
              </a:solidFill>
              <a:latin typeface="楷体" pitchFamily="49" charset="-122"/>
              <a:ea typeface="楷体" pitchFamily="49" charset="-122"/>
              <a:cs typeface="Times New Roman"/>
            </a:endParaRPr>
          </a:p>
          <a:p>
            <a:pPr defTabSz="836488">
              <a:lnSpc>
                <a:spcPct val="150000"/>
              </a:lnSpc>
            </a:pPr>
            <a:r>
              <a:rPr lang="en-US" altLang="zh-CN" sz="2000" dirty="0">
                <a:solidFill>
                  <a:srgbClr val="000000"/>
                </a:solidFill>
                <a:latin typeface="微软雅黑"/>
                <a:cs typeface="Times New Roman"/>
              </a:rPr>
              <a:t>Pad</a:t>
            </a:r>
          </a:p>
          <a:p>
            <a:pPr defTabSz="836488">
              <a:lnSpc>
                <a:spcPct val="150000"/>
              </a:lnSpc>
            </a:pPr>
            <a:r>
              <a:rPr lang="en-US" altLang="zh-CN" sz="2000" dirty="0">
                <a:solidFill>
                  <a:srgbClr val="000000"/>
                </a:solidFill>
                <a:latin typeface="微软雅黑"/>
                <a:cs typeface="Times New Roman"/>
              </a:rPr>
              <a:t>PPT</a:t>
            </a:r>
          </a:p>
          <a:p>
            <a:pPr defTabSz="836488">
              <a:lnSpc>
                <a:spcPct val="150000"/>
              </a:lnSpc>
            </a:pPr>
            <a:r>
              <a:rPr lang="en-US" altLang="zh-CN" sz="2000" dirty="0">
                <a:solidFill>
                  <a:srgbClr val="000000"/>
                </a:solidFill>
                <a:latin typeface="微软雅黑"/>
                <a:cs typeface="Times New Roman"/>
              </a:rPr>
              <a:t>……</a:t>
            </a:r>
            <a:endParaRPr lang="zh-CN" altLang="en-US" sz="2000" dirty="0">
              <a:solidFill>
                <a:srgbClr val="000000"/>
              </a:solidFill>
              <a:latin typeface="微软雅黑"/>
            </a:endParaRPr>
          </a:p>
        </p:txBody>
      </p:sp>
      <p:sp>
        <p:nvSpPr>
          <p:cNvPr id="2" name="矩形 1"/>
          <p:cNvSpPr/>
          <p:nvPr/>
        </p:nvSpPr>
        <p:spPr>
          <a:xfrm>
            <a:off x="5106056" y="2844797"/>
            <a:ext cx="1239382" cy="400234"/>
          </a:xfrm>
          <a:prstGeom prst="rect">
            <a:avLst/>
          </a:prstGeom>
        </p:spPr>
        <p:txBody>
          <a:bodyPr wrap="none" lIns="84444" tIns="42239" rIns="84444" bIns="42239">
            <a:spAutoFit/>
          </a:bodyPr>
          <a:lstStyle/>
          <a:p>
            <a:pPr defTabSz="836488"/>
            <a:r>
              <a:rPr lang="zh-CN" altLang="en-US" sz="2000" dirty="0">
                <a:solidFill>
                  <a:srgbClr val="000000"/>
                </a:solidFill>
                <a:latin typeface="微软雅黑"/>
                <a:cs typeface="Times New Roman"/>
              </a:rPr>
              <a:t>视频格式</a:t>
            </a:r>
            <a:endParaRPr lang="en-US" altLang="zh-CN" sz="2000" dirty="0">
              <a:solidFill>
                <a:srgbClr val="000000"/>
              </a:solidFill>
              <a:latin typeface="微软雅黑"/>
              <a:cs typeface="Times New Roman"/>
            </a:endParaRPr>
          </a:p>
        </p:txBody>
      </p:sp>
      <p:sp>
        <p:nvSpPr>
          <p:cNvPr id="5" name="燕尾形 4"/>
          <p:cNvSpPr/>
          <p:nvPr/>
        </p:nvSpPr>
        <p:spPr bwMode="auto">
          <a:xfrm>
            <a:off x="3820287" y="1584720"/>
            <a:ext cx="1019965" cy="2920399"/>
          </a:xfrm>
          <a:prstGeom prst="chevron">
            <a:avLst/>
          </a:prstGeom>
          <a:solidFill>
            <a:srgbClr val="F28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4444" tIns="42239" rIns="42239" bIns="84444" numCol="1" spcCol="0" rtlCol="0" fromWordArt="0" anchor="b" anchorCtr="0" forceAA="0" compatLnSpc="1">
            <a:prstTxWarp prst="textNoShape">
              <a:avLst/>
            </a:prstTxWarp>
            <a:noAutofit/>
          </a:bodyPr>
          <a:lstStyle/>
          <a:p>
            <a:pPr algn="ctr" defTabSz="844048" fontAlgn="base">
              <a:spcBef>
                <a:spcPct val="0"/>
              </a:spcBef>
              <a:spcAft>
                <a:spcPct val="0"/>
              </a:spcAft>
            </a:pPr>
            <a:endParaRPr lang="zh-CN" altLang="en-US"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燕尾形 6"/>
          <p:cNvSpPr/>
          <p:nvPr/>
        </p:nvSpPr>
        <p:spPr bwMode="auto">
          <a:xfrm flipH="1">
            <a:off x="6507639" y="1584720"/>
            <a:ext cx="1019965" cy="2920399"/>
          </a:xfrm>
          <a:prstGeom prst="chevron">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4444" tIns="42239" rIns="42239" bIns="84444" numCol="1" spcCol="0" rtlCol="0" fromWordArt="0" anchor="b" anchorCtr="0" forceAA="0" compatLnSpc="1">
            <a:prstTxWarp prst="textNoShape">
              <a:avLst/>
            </a:prstTxWarp>
            <a:noAutofit/>
          </a:bodyPr>
          <a:lstStyle/>
          <a:p>
            <a:pPr algn="ctr" defTabSz="844048" fontAlgn="base">
              <a:spcBef>
                <a:spcPct val="0"/>
              </a:spcBef>
              <a:spcAft>
                <a:spcPct val="0"/>
              </a:spcAft>
            </a:pPr>
            <a:endParaRPr lang="zh-CN" altLang="en-US"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矩形 7"/>
          <p:cNvSpPr/>
          <p:nvPr/>
        </p:nvSpPr>
        <p:spPr>
          <a:xfrm>
            <a:off x="7834046" y="1409750"/>
            <a:ext cx="700477" cy="3164383"/>
          </a:xfrm>
          <a:prstGeom prst="rect">
            <a:avLst/>
          </a:prstGeom>
        </p:spPr>
        <p:txBody>
          <a:bodyPr wrap="none" lIns="84444" tIns="42239" rIns="84444" bIns="42239">
            <a:spAutoFit/>
          </a:bodyPr>
          <a:lstStyle/>
          <a:p>
            <a:pPr defTabSz="836488">
              <a:lnSpc>
                <a:spcPct val="250000"/>
              </a:lnSpc>
            </a:pPr>
            <a:r>
              <a:rPr lang="zh-CN" altLang="en-US" sz="2000" dirty="0">
                <a:solidFill>
                  <a:srgbClr val="000000"/>
                </a:solidFill>
                <a:latin typeface="微软雅黑"/>
                <a:cs typeface="Times New Roman"/>
              </a:rPr>
              <a:t>暂停</a:t>
            </a:r>
            <a:endParaRPr lang="en-US" altLang="zh-CN" sz="2000" dirty="0">
              <a:solidFill>
                <a:srgbClr val="000000"/>
              </a:solidFill>
              <a:latin typeface="微软雅黑"/>
              <a:cs typeface="Times New Roman"/>
            </a:endParaRPr>
          </a:p>
          <a:p>
            <a:pPr defTabSz="836488">
              <a:lnSpc>
                <a:spcPct val="250000"/>
              </a:lnSpc>
            </a:pPr>
            <a:r>
              <a:rPr lang="zh-CN" altLang="en-US" sz="2000" dirty="0">
                <a:solidFill>
                  <a:srgbClr val="000000"/>
                </a:solidFill>
                <a:latin typeface="微软雅黑"/>
                <a:cs typeface="Times New Roman"/>
              </a:rPr>
              <a:t>后退</a:t>
            </a:r>
            <a:endParaRPr lang="en-US" altLang="zh-CN" sz="2000" dirty="0">
              <a:solidFill>
                <a:srgbClr val="000000"/>
              </a:solidFill>
              <a:latin typeface="微软雅黑"/>
              <a:cs typeface="Times New Roman"/>
            </a:endParaRPr>
          </a:p>
          <a:p>
            <a:pPr defTabSz="836488">
              <a:lnSpc>
                <a:spcPct val="250000"/>
              </a:lnSpc>
            </a:pPr>
            <a:r>
              <a:rPr lang="zh-CN" altLang="en-US" sz="2000" dirty="0">
                <a:solidFill>
                  <a:srgbClr val="000000"/>
                </a:solidFill>
                <a:latin typeface="微软雅黑"/>
                <a:cs typeface="Times New Roman"/>
              </a:rPr>
              <a:t>重复</a:t>
            </a:r>
            <a:endParaRPr lang="en-US" altLang="zh-CN" sz="2000" dirty="0">
              <a:solidFill>
                <a:srgbClr val="000000"/>
              </a:solidFill>
              <a:latin typeface="微软雅黑"/>
              <a:cs typeface="Times New Roman"/>
            </a:endParaRPr>
          </a:p>
          <a:p>
            <a:pPr defTabSz="836488">
              <a:lnSpc>
                <a:spcPct val="250000"/>
              </a:lnSpc>
            </a:pPr>
            <a:r>
              <a:rPr lang="zh-CN" altLang="en-US" sz="2000" dirty="0">
                <a:solidFill>
                  <a:srgbClr val="000000"/>
                </a:solidFill>
                <a:latin typeface="微软雅黑"/>
                <a:cs typeface="Times New Roman"/>
              </a:rPr>
              <a:t>向前</a:t>
            </a:r>
            <a:endParaRPr lang="en-US" altLang="zh-CN" sz="2000" dirty="0">
              <a:solidFill>
                <a:srgbClr val="000000"/>
              </a:solidFill>
              <a:latin typeface="微软雅黑"/>
              <a:cs typeface="Times New Roman"/>
            </a:endParaRPr>
          </a:p>
        </p:txBody>
      </p:sp>
    </p:spTree>
    <p:extLst>
      <p:ext uri="{BB962C8B-B14F-4D97-AF65-F5344CB8AC3E}">
        <p14:creationId xmlns:p14="http://schemas.microsoft.com/office/powerpoint/2010/main" val="12826172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 y="772432"/>
            <a:ext cx="4989487" cy="826802"/>
          </a:xfrm>
          <a:prstGeom prst="rect">
            <a:avLst/>
          </a:prstGeom>
        </p:spPr>
        <p:txBody>
          <a:bodyPr vert="horz" wrap="square" lIns="85715" tIns="42819" rIns="85715" bIns="42819">
            <a:spAutoFit/>
          </a:bodyPr>
          <a:lstStyle/>
          <a:p>
            <a:pPr algn="ctr" defTabSz="642778">
              <a:spcBef>
                <a:spcPct val="20000"/>
              </a:spcBef>
              <a:buSzPct val="90000"/>
            </a:pPr>
            <a:r>
              <a:rPr lang="zh-CN" altLang="en-US" sz="4800" dirty="0">
                <a:solidFill>
                  <a:srgbClr val="C00000"/>
                </a:solidFill>
                <a:latin typeface="华文隶书" panose="02010800040101010101" pitchFamily="2" charset="-122"/>
                <a:ea typeface="华文隶书" panose="02010800040101010101" pitchFamily="2" charset="-122"/>
              </a:rPr>
              <a:t>内容提要</a:t>
            </a:r>
          </a:p>
        </p:txBody>
      </p:sp>
      <p:sp>
        <p:nvSpPr>
          <p:cNvPr id="7" name="矩形 6"/>
          <p:cNvSpPr/>
          <p:nvPr/>
        </p:nvSpPr>
        <p:spPr>
          <a:xfrm>
            <a:off x="2928536" y="3074027"/>
            <a:ext cx="5501767" cy="642136"/>
          </a:xfrm>
          <a:prstGeom prst="rect">
            <a:avLst/>
          </a:prstGeom>
        </p:spPr>
        <p:txBody>
          <a:bodyPr wrap="square" lIns="85715" tIns="42819" rIns="85715" bIns="42819">
            <a:spAutoFit/>
          </a:bodyPr>
          <a:lstStyle/>
          <a:p>
            <a:pPr defTabSz="642778">
              <a:lnSpc>
                <a:spcPct val="150000"/>
              </a:lnSpc>
              <a:spcBef>
                <a:spcPct val="20000"/>
              </a:spcBef>
              <a:buSzPct val="90000"/>
            </a:pPr>
            <a:endParaRPr lang="en-US" altLang="zh-CN" sz="2400" dirty="0">
              <a:solidFill>
                <a:srgbClr val="000000"/>
              </a:solidFill>
              <a:latin typeface="Segoe UI"/>
            </a:endParaRPr>
          </a:p>
        </p:txBody>
      </p:sp>
      <p:sp>
        <p:nvSpPr>
          <p:cNvPr id="13" name="矩形 12"/>
          <p:cNvSpPr/>
          <p:nvPr/>
        </p:nvSpPr>
        <p:spPr>
          <a:xfrm>
            <a:off x="3090839" y="2841186"/>
            <a:ext cx="5472461" cy="642136"/>
          </a:xfrm>
          <a:prstGeom prst="rect">
            <a:avLst/>
          </a:prstGeom>
        </p:spPr>
        <p:txBody>
          <a:bodyPr wrap="square" lIns="85715" tIns="42819" rIns="85715" bIns="42819">
            <a:spAutoFit/>
          </a:bodyPr>
          <a:lstStyle/>
          <a:p>
            <a:pPr defTabSz="642778">
              <a:lnSpc>
                <a:spcPct val="150000"/>
              </a:lnSpc>
              <a:spcBef>
                <a:spcPct val="20000"/>
              </a:spcBef>
              <a:buSzPct val="90000"/>
            </a:pPr>
            <a:endParaRPr lang="en-US" altLang="zh-CN" sz="2400" dirty="0">
              <a:solidFill>
                <a:srgbClr val="000000"/>
              </a:solidFill>
              <a:latin typeface="Segoe UI"/>
            </a:endParaRPr>
          </a:p>
        </p:txBody>
      </p:sp>
      <p:sp>
        <p:nvSpPr>
          <p:cNvPr id="16" name="矩形 15"/>
          <p:cNvSpPr/>
          <p:nvPr/>
        </p:nvSpPr>
        <p:spPr>
          <a:xfrm>
            <a:off x="3062010" y="3535692"/>
            <a:ext cx="5501767" cy="642136"/>
          </a:xfrm>
          <a:prstGeom prst="rect">
            <a:avLst/>
          </a:prstGeom>
        </p:spPr>
        <p:txBody>
          <a:bodyPr wrap="square" lIns="85715" tIns="42819" rIns="85715" bIns="42819">
            <a:spAutoFit/>
          </a:bodyPr>
          <a:lstStyle/>
          <a:p>
            <a:pPr defTabSz="642778">
              <a:lnSpc>
                <a:spcPct val="150000"/>
              </a:lnSpc>
              <a:spcBef>
                <a:spcPct val="20000"/>
              </a:spcBef>
              <a:buSzPct val="90000"/>
            </a:pPr>
            <a:endParaRPr lang="en-US" altLang="zh-CN" sz="2400" dirty="0">
              <a:solidFill>
                <a:srgbClr val="000000"/>
              </a:solidFill>
              <a:latin typeface="Segoe UI"/>
            </a:endParaRPr>
          </a:p>
        </p:txBody>
      </p:sp>
      <p:sp>
        <p:nvSpPr>
          <p:cNvPr id="19" name="椭圆 18"/>
          <p:cNvSpPr/>
          <p:nvPr/>
        </p:nvSpPr>
        <p:spPr>
          <a:xfrm>
            <a:off x="3168729" y="1903139"/>
            <a:ext cx="445078" cy="423511"/>
          </a:xfrm>
          <a:prstGeom prst="ellipse">
            <a:avLst/>
          </a:prstGeom>
          <a:solidFill>
            <a:srgbClr val="00B050"/>
          </a:solidFill>
          <a:ln w="25400" cap="flat" cmpd="sng" algn="ctr">
            <a:noFill/>
            <a:prstDash val="solid"/>
          </a:ln>
          <a:effectLst>
            <a:outerShdw blurRad="76200" dir="13500000" sy="23000" kx="1200000" algn="br" rotWithShape="0">
              <a:prstClr val="black">
                <a:alpha val="20000"/>
              </a:prstClr>
            </a:outerShdw>
          </a:effectLst>
        </p:spPr>
        <p:txBody>
          <a:bodyPr lIns="89699" tIns="44851" rIns="89699" bIns="44851" anchor="ctr"/>
          <a:lstStyle/>
          <a:p>
            <a:pPr algn="ctr" defTabSz="896990">
              <a:defRPr/>
            </a:pPr>
            <a:r>
              <a:rPr lang="en-US" altLang="zh-CN" kern="0" dirty="0">
                <a:solidFill>
                  <a:sysClr val="window" lastClr="FFFFFF"/>
                </a:solidFill>
                <a:latin typeface="微软雅黑" pitchFamily="34" charset="-122"/>
                <a:cs typeface="Arial" pitchFamily="34" charset="0"/>
              </a:rPr>
              <a:t>1</a:t>
            </a:r>
            <a:endParaRPr lang="zh-CN" altLang="en-US" kern="0" dirty="0">
              <a:solidFill>
                <a:sysClr val="window" lastClr="FFFFFF"/>
              </a:solidFill>
              <a:latin typeface="微软雅黑" pitchFamily="34" charset="-122"/>
              <a:cs typeface="Arial" pitchFamily="34" charset="0"/>
            </a:endParaRPr>
          </a:p>
        </p:txBody>
      </p:sp>
      <p:sp>
        <p:nvSpPr>
          <p:cNvPr id="22" name="椭圆 21"/>
          <p:cNvSpPr/>
          <p:nvPr/>
        </p:nvSpPr>
        <p:spPr>
          <a:xfrm>
            <a:off x="3168737" y="2490725"/>
            <a:ext cx="438335" cy="423510"/>
          </a:xfrm>
          <a:prstGeom prst="ellipse">
            <a:avLst/>
          </a:prstGeom>
          <a:solidFill>
            <a:srgbClr val="00B050"/>
          </a:solidFill>
          <a:ln w="25400" cap="flat" cmpd="sng" algn="ctr">
            <a:noFill/>
            <a:prstDash val="solid"/>
          </a:ln>
          <a:effectLst>
            <a:outerShdw blurRad="76200" dir="13500000" sy="23000" kx="1200000" algn="br" rotWithShape="0">
              <a:prstClr val="black">
                <a:alpha val="20000"/>
              </a:prstClr>
            </a:outerShdw>
          </a:effectLst>
        </p:spPr>
        <p:txBody>
          <a:bodyPr lIns="89699" tIns="44851" rIns="89699" bIns="44851" anchor="ctr"/>
          <a:lstStyle/>
          <a:p>
            <a:pPr algn="ctr" defTabSz="896990">
              <a:defRPr/>
            </a:pPr>
            <a:r>
              <a:rPr lang="en-US" altLang="zh-CN" kern="0" dirty="0">
                <a:solidFill>
                  <a:sysClr val="window" lastClr="FFFFFF"/>
                </a:solidFill>
                <a:latin typeface="微软雅黑" pitchFamily="34" charset="-122"/>
                <a:cs typeface="Arial" pitchFamily="34" charset="0"/>
              </a:rPr>
              <a:t>2</a:t>
            </a:r>
            <a:endParaRPr lang="zh-CN" altLang="en-US" kern="0" dirty="0">
              <a:solidFill>
                <a:sysClr val="window" lastClr="FFFFFF"/>
              </a:solidFill>
              <a:latin typeface="微软雅黑" pitchFamily="34" charset="-122"/>
              <a:cs typeface="Arial" pitchFamily="34" charset="0"/>
            </a:endParaRPr>
          </a:p>
        </p:txBody>
      </p:sp>
      <p:sp>
        <p:nvSpPr>
          <p:cNvPr id="23" name="矩形 15"/>
          <p:cNvSpPr>
            <a:spLocks noChangeArrowheads="1"/>
          </p:cNvSpPr>
          <p:nvPr/>
        </p:nvSpPr>
        <p:spPr bwMode="auto">
          <a:xfrm>
            <a:off x="3847071" y="1930502"/>
            <a:ext cx="3074573" cy="39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699" tIns="44851" rIns="89699" bIns="44851">
            <a:spAutoFit/>
          </a:bodyPr>
          <a:lstStyle/>
          <a:p>
            <a:pPr defTabSz="896990"/>
            <a:r>
              <a:rPr lang="zh-CN" altLang="en-US" sz="2000" b="1" dirty="0">
                <a:solidFill>
                  <a:prstClr val="black"/>
                </a:solidFill>
                <a:latin typeface="微软雅黑" pitchFamily="34" charset="-122"/>
              </a:rPr>
              <a:t>翻转课堂给我们什么启示</a:t>
            </a:r>
          </a:p>
        </p:txBody>
      </p:sp>
      <p:sp>
        <p:nvSpPr>
          <p:cNvPr id="27" name="椭圆 26"/>
          <p:cNvSpPr/>
          <p:nvPr/>
        </p:nvSpPr>
        <p:spPr>
          <a:xfrm>
            <a:off x="3169032" y="3112184"/>
            <a:ext cx="445078" cy="423511"/>
          </a:xfrm>
          <a:prstGeom prst="ellipse">
            <a:avLst/>
          </a:prstGeom>
          <a:solidFill>
            <a:srgbClr val="00B050"/>
          </a:solidFill>
          <a:ln w="25400" cap="flat" cmpd="sng" algn="ctr">
            <a:noFill/>
            <a:prstDash val="solid"/>
          </a:ln>
          <a:effectLst>
            <a:outerShdw blurRad="76200" dir="13500000" sy="23000" kx="1200000" algn="br" rotWithShape="0">
              <a:prstClr val="black">
                <a:alpha val="20000"/>
              </a:prstClr>
            </a:outerShdw>
          </a:effectLst>
        </p:spPr>
        <p:txBody>
          <a:bodyPr lIns="89699" tIns="44851" rIns="89699" bIns="44851" anchor="ctr"/>
          <a:lstStyle/>
          <a:p>
            <a:pPr algn="ctr" defTabSz="896990">
              <a:defRPr/>
            </a:pPr>
            <a:r>
              <a:rPr lang="en-US" altLang="zh-CN" kern="0" dirty="0" smtClean="0">
                <a:solidFill>
                  <a:sysClr val="window" lastClr="FFFFFF"/>
                </a:solidFill>
                <a:latin typeface="微软雅黑" pitchFamily="34" charset="-122"/>
                <a:cs typeface="Arial" pitchFamily="34" charset="0"/>
              </a:rPr>
              <a:t>3</a:t>
            </a:r>
            <a:endParaRPr lang="zh-CN" altLang="en-US" kern="0" dirty="0">
              <a:solidFill>
                <a:sysClr val="window" lastClr="FFFFFF"/>
              </a:solidFill>
              <a:latin typeface="微软雅黑" pitchFamily="34" charset="-122"/>
              <a:cs typeface="Arial" pitchFamily="34" charset="0"/>
            </a:endParaRPr>
          </a:p>
        </p:txBody>
      </p:sp>
      <p:sp>
        <p:nvSpPr>
          <p:cNvPr id="28" name="椭圆 27"/>
          <p:cNvSpPr/>
          <p:nvPr/>
        </p:nvSpPr>
        <p:spPr>
          <a:xfrm>
            <a:off x="3169032" y="3738054"/>
            <a:ext cx="445078" cy="423511"/>
          </a:xfrm>
          <a:prstGeom prst="ellipse">
            <a:avLst/>
          </a:prstGeom>
          <a:solidFill>
            <a:srgbClr val="00B050"/>
          </a:solidFill>
          <a:ln w="25400" cap="flat" cmpd="sng" algn="ctr">
            <a:noFill/>
            <a:prstDash val="solid"/>
          </a:ln>
          <a:effectLst>
            <a:outerShdw blurRad="76200" dir="13500000" sy="23000" kx="1200000" algn="br" rotWithShape="0">
              <a:prstClr val="black">
                <a:alpha val="20000"/>
              </a:prstClr>
            </a:outerShdw>
          </a:effectLst>
        </p:spPr>
        <p:txBody>
          <a:bodyPr lIns="89699" tIns="44851" rIns="89699" bIns="44851" anchor="ctr"/>
          <a:lstStyle/>
          <a:p>
            <a:pPr algn="ctr" defTabSz="896990">
              <a:defRPr/>
            </a:pPr>
            <a:r>
              <a:rPr lang="en-US" altLang="zh-CN" kern="0" dirty="0" smtClean="0">
                <a:solidFill>
                  <a:sysClr val="window" lastClr="FFFFFF"/>
                </a:solidFill>
                <a:latin typeface="微软雅黑" pitchFamily="34" charset="-122"/>
                <a:cs typeface="Arial" pitchFamily="34" charset="0"/>
              </a:rPr>
              <a:t>4</a:t>
            </a:r>
            <a:endParaRPr lang="zh-CN" altLang="en-US" kern="0" dirty="0">
              <a:solidFill>
                <a:sysClr val="window" lastClr="FFFFFF"/>
              </a:solidFill>
              <a:latin typeface="微软雅黑" pitchFamily="34" charset="-122"/>
              <a:cs typeface="Arial" pitchFamily="34" charset="0"/>
            </a:endParaRPr>
          </a:p>
        </p:txBody>
      </p:sp>
      <p:sp>
        <p:nvSpPr>
          <p:cNvPr id="29" name="矩形 15"/>
          <p:cNvSpPr>
            <a:spLocks noChangeArrowheads="1"/>
          </p:cNvSpPr>
          <p:nvPr/>
        </p:nvSpPr>
        <p:spPr bwMode="auto">
          <a:xfrm>
            <a:off x="3847040" y="2514270"/>
            <a:ext cx="2129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99" tIns="44851" rIns="89699" bIns="44851">
            <a:spAutoFit/>
          </a:bodyPr>
          <a:lstStyle/>
          <a:p>
            <a:pPr defTabSz="896990"/>
            <a:r>
              <a:rPr lang="zh-CN" altLang="en-US" sz="2000" b="1" dirty="0">
                <a:solidFill>
                  <a:prstClr val="black"/>
                </a:solidFill>
                <a:latin typeface="微软雅黑" pitchFamily="34" charset="-122"/>
              </a:rPr>
              <a:t>如何理解微课程</a:t>
            </a:r>
          </a:p>
        </p:txBody>
      </p:sp>
      <p:sp>
        <p:nvSpPr>
          <p:cNvPr id="2" name="矩形 1"/>
          <p:cNvSpPr/>
          <p:nvPr/>
        </p:nvSpPr>
        <p:spPr>
          <a:xfrm>
            <a:off x="3847040" y="3123881"/>
            <a:ext cx="2024250" cy="398829"/>
          </a:xfrm>
          <a:prstGeom prst="rect">
            <a:avLst/>
          </a:prstGeom>
        </p:spPr>
        <p:txBody>
          <a:bodyPr wrap="none" lIns="89699" tIns="44851" rIns="89699" bIns="44851">
            <a:spAutoFit/>
          </a:bodyPr>
          <a:lstStyle/>
          <a:p>
            <a:r>
              <a:rPr lang="zh-CN" altLang="en-US" sz="2000" b="1" dirty="0">
                <a:solidFill>
                  <a:prstClr val="black"/>
                </a:solidFill>
                <a:latin typeface="微软雅黑" pitchFamily="34" charset="-122"/>
              </a:rPr>
              <a:t>微课程开发方法</a:t>
            </a:r>
          </a:p>
        </p:txBody>
      </p:sp>
      <p:sp>
        <p:nvSpPr>
          <p:cNvPr id="3" name="矩形 2"/>
          <p:cNvSpPr/>
          <p:nvPr/>
        </p:nvSpPr>
        <p:spPr>
          <a:xfrm>
            <a:off x="3863361" y="3777718"/>
            <a:ext cx="3074573" cy="398829"/>
          </a:xfrm>
          <a:prstGeom prst="rect">
            <a:avLst/>
          </a:prstGeom>
        </p:spPr>
        <p:txBody>
          <a:bodyPr wrap="none" lIns="89699" tIns="44851" rIns="89699" bIns="44851">
            <a:spAutoFit/>
          </a:bodyPr>
          <a:lstStyle/>
          <a:p>
            <a:r>
              <a:rPr lang="zh-CN" altLang="en-US" sz="2000" b="1" dirty="0">
                <a:solidFill>
                  <a:prstClr val="black"/>
                </a:solidFill>
                <a:latin typeface="微软雅黑" pitchFamily="34" charset="-122"/>
              </a:rPr>
              <a:t>微课程实验的评价与测量</a:t>
            </a:r>
            <a:endParaRPr lang="zh-CN" altLang="en-US" dirty="0"/>
          </a:p>
        </p:txBody>
      </p:sp>
    </p:spTree>
    <p:extLst>
      <p:ext uri="{BB962C8B-B14F-4D97-AF65-F5344CB8AC3E}">
        <p14:creationId xmlns:p14="http://schemas.microsoft.com/office/powerpoint/2010/main" val="38971126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61" y="1599847"/>
            <a:ext cx="6390132" cy="3510311"/>
          </a:xfrm>
          <a:prstGeom prst="rect">
            <a:avLst/>
          </a:prstGeom>
          <a:ln w="76200">
            <a:solidFill>
              <a:schemeClr val="accent3"/>
            </a:solidFill>
          </a:ln>
        </p:spPr>
      </p:pic>
      <p:grpSp>
        <p:nvGrpSpPr>
          <p:cNvPr id="9" name="组合 8"/>
          <p:cNvGrpSpPr/>
          <p:nvPr/>
        </p:nvGrpSpPr>
        <p:grpSpPr>
          <a:xfrm>
            <a:off x="946415" y="612303"/>
            <a:ext cx="1986096" cy="554169"/>
            <a:chOff x="755576" y="593746"/>
            <a:chExt cx="1939955" cy="553998"/>
          </a:xfrm>
        </p:grpSpPr>
        <p:sp>
          <p:nvSpPr>
            <p:cNvPr id="10" name="矩形 9"/>
            <p:cNvSpPr/>
            <p:nvPr/>
          </p:nvSpPr>
          <p:spPr>
            <a:xfrm>
              <a:off x="755576" y="593746"/>
              <a:ext cx="1939955" cy="553998"/>
            </a:xfrm>
            <a:prstGeom prst="rect">
              <a:avLst/>
            </a:prstGeom>
          </p:spPr>
          <p:txBody>
            <a:bodyPr wrap="none">
              <a:spAutoFit/>
            </a:bodyPr>
            <a:lstStyle/>
            <a:p>
              <a:pPr defTabSz="836488">
                <a:lnSpc>
                  <a:spcPct val="150000"/>
                </a:lnSpc>
              </a:pPr>
              <a:r>
                <a:rPr lang="en-US" altLang="zh-CN" sz="2000" b="1" dirty="0">
                  <a:solidFill>
                    <a:srgbClr val="000000"/>
                  </a:solidFill>
                  <a:latin typeface="微软雅黑"/>
                  <a:cs typeface="Times New Roman"/>
                </a:rPr>
                <a:t>1.</a:t>
              </a:r>
              <a:r>
                <a:rPr lang="zh-CN" altLang="en-US" sz="2000" b="1" dirty="0">
                  <a:solidFill>
                    <a:srgbClr val="000000"/>
                  </a:solidFill>
                  <a:latin typeface="微软雅黑"/>
                  <a:cs typeface="Times New Roman"/>
                </a:rPr>
                <a:t>录屏（</a:t>
              </a:r>
              <a:r>
                <a:rPr lang="en-US" altLang="zh-CN" sz="2000" b="1" dirty="0">
                  <a:solidFill>
                    <a:srgbClr val="000000"/>
                  </a:solidFill>
                  <a:latin typeface="微软雅黑"/>
                  <a:cs typeface="Times New Roman"/>
                </a:rPr>
                <a:t>PPT</a:t>
              </a:r>
              <a:r>
                <a:rPr lang="zh-CN" altLang="en-US" sz="2000" b="1" dirty="0">
                  <a:solidFill>
                    <a:srgbClr val="000000"/>
                  </a:solidFill>
                  <a:latin typeface="微软雅黑"/>
                  <a:cs typeface="Times New Roman"/>
                </a:rPr>
                <a:t>）</a:t>
              </a:r>
              <a:endParaRPr lang="en-US" altLang="zh-CN" sz="2000" b="1" dirty="0">
                <a:solidFill>
                  <a:srgbClr val="000000"/>
                </a:solidFill>
                <a:latin typeface="微软雅黑"/>
                <a:cs typeface="Times New Roman"/>
              </a:endParaRPr>
            </a:p>
          </p:txBody>
        </p:sp>
        <p:cxnSp>
          <p:nvCxnSpPr>
            <p:cNvPr id="11" name="直接连接符 10"/>
            <p:cNvCxnSpPr/>
            <p:nvPr/>
          </p:nvCxnSpPr>
          <p:spPr>
            <a:xfrm>
              <a:off x="791580" y="1059582"/>
              <a:ext cx="17845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6441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 y="2267"/>
            <a:ext cx="9361488" cy="5142577"/>
          </a:xfrm>
          <a:prstGeom prst="rect">
            <a:avLst/>
          </a:prstGeom>
          <a:solidFill>
            <a:srgbClr val="FF9900"/>
          </a:solidFill>
        </p:spPr>
      </p:pic>
      <p:sp>
        <p:nvSpPr>
          <p:cNvPr id="6" name="矩形 5"/>
          <p:cNvSpPr/>
          <p:nvPr/>
        </p:nvSpPr>
        <p:spPr>
          <a:xfrm>
            <a:off x="129936" y="771834"/>
            <a:ext cx="4617798" cy="549043"/>
          </a:xfrm>
          <a:prstGeom prst="rect">
            <a:avLst/>
          </a:prstGeom>
        </p:spPr>
        <p:txBody>
          <a:bodyPr wrap="none" lIns="84444" tIns="42239" rIns="84444" bIns="42239">
            <a:spAutoFit/>
          </a:bodyPr>
          <a:lstStyle/>
          <a:p>
            <a:pPr defTabSz="836488">
              <a:lnSpc>
                <a:spcPct val="150000"/>
              </a:lnSpc>
            </a:pPr>
            <a:r>
              <a:rPr lang="en-US" altLang="zh-CN" sz="2000" b="1" dirty="0">
                <a:solidFill>
                  <a:srgbClr val="FFFFFF"/>
                </a:solidFill>
                <a:effectLst>
                  <a:outerShdw blurRad="38100" dist="38100" dir="2700000" algn="tl">
                    <a:srgbClr val="000000">
                      <a:alpha val="43137"/>
                    </a:srgbClr>
                  </a:outerShdw>
                </a:effectLst>
                <a:latin typeface="微软雅黑"/>
                <a:cs typeface="Times New Roman"/>
              </a:rPr>
              <a:t>2.</a:t>
            </a:r>
            <a:r>
              <a:rPr lang="zh-CN" altLang="zh-CN" sz="2000" b="1" dirty="0">
                <a:solidFill>
                  <a:srgbClr val="FFFFFF"/>
                </a:solidFill>
                <a:effectLst>
                  <a:outerShdw blurRad="38100" dist="38100" dir="2700000" algn="tl">
                    <a:srgbClr val="000000">
                      <a:alpha val="43137"/>
                    </a:srgbClr>
                  </a:outerShdw>
                </a:effectLst>
                <a:latin typeface="微软雅黑"/>
                <a:cs typeface="Times New Roman"/>
              </a:rPr>
              <a:t>手写板</a:t>
            </a:r>
            <a:r>
              <a:rPr lang="zh-CN" altLang="en-US" sz="2000" b="1" dirty="0">
                <a:solidFill>
                  <a:srgbClr val="FFFFFF"/>
                </a:solidFill>
                <a:effectLst>
                  <a:outerShdw blurRad="38100" dist="38100" dir="2700000" algn="tl">
                    <a:srgbClr val="000000">
                      <a:alpha val="43137"/>
                    </a:srgbClr>
                  </a:outerShdw>
                </a:effectLst>
                <a:latin typeface="微软雅黑"/>
                <a:cs typeface="Times New Roman"/>
              </a:rPr>
              <a:t>、数位板、</a:t>
            </a:r>
            <a:r>
              <a:rPr lang="zh-CN" altLang="zh-CN" sz="2000" b="1" dirty="0">
                <a:solidFill>
                  <a:srgbClr val="FFFFFF"/>
                </a:solidFill>
                <a:effectLst>
                  <a:outerShdw blurRad="38100" dist="38100" dir="2700000" algn="tl">
                    <a:srgbClr val="000000">
                      <a:alpha val="43137"/>
                    </a:srgbClr>
                  </a:outerShdw>
                </a:effectLst>
                <a:latin typeface="微软雅黑"/>
                <a:cs typeface="Times New Roman"/>
              </a:rPr>
              <a:t>电子白板</a:t>
            </a:r>
            <a:r>
              <a:rPr lang="zh-CN" altLang="en-US" sz="2000" b="1" dirty="0">
                <a:solidFill>
                  <a:srgbClr val="FFFFFF"/>
                </a:solidFill>
                <a:effectLst>
                  <a:outerShdw blurRad="38100" dist="38100" dir="2700000" algn="tl">
                    <a:srgbClr val="000000">
                      <a:alpha val="43137"/>
                    </a:srgbClr>
                  </a:outerShdw>
                </a:effectLst>
                <a:latin typeface="微软雅黑"/>
                <a:cs typeface="Times New Roman"/>
              </a:rPr>
              <a:t>、录课笔</a:t>
            </a:r>
            <a:endParaRPr lang="en-US" altLang="zh-CN" sz="2000" b="1" dirty="0">
              <a:solidFill>
                <a:srgbClr val="FFFFFF"/>
              </a:solidFill>
              <a:effectLst>
                <a:outerShdw blurRad="38100" dist="38100" dir="2700000" algn="tl">
                  <a:srgbClr val="000000">
                    <a:alpha val="43137"/>
                  </a:srgbClr>
                </a:outerShdw>
              </a:effectLst>
              <a:latin typeface="微软雅黑"/>
              <a:cs typeface="Times New Roman"/>
            </a:endParaRPr>
          </a:p>
        </p:txBody>
      </p:sp>
      <p:cxnSp>
        <p:nvCxnSpPr>
          <p:cNvPr id="8" name="直接连接符 7"/>
          <p:cNvCxnSpPr/>
          <p:nvPr/>
        </p:nvCxnSpPr>
        <p:spPr>
          <a:xfrm>
            <a:off x="277390" y="1271566"/>
            <a:ext cx="42593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33" y="3292625"/>
            <a:ext cx="5472832" cy="83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619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0-#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37" y="1474670"/>
            <a:ext cx="6459921" cy="2594283"/>
          </a:xfrm>
          <a:prstGeom prst="rect">
            <a:avLst/>
          </a:prstGeom>
        </p:spPr>
      </p:pic>
      <p:grpSp>
        <p:nvGrpSpPr>
          <p:cNvPr id="14" name="组合 13"/>
          <p:cNvGrpSpPr/>
          <p:nvPr/>
        </p:nvGrpSpPr>
        <p:grpSpPr>
          <a:xfrm>
            <a:off x="1215913" y="920384"/>
            <a:ext cx="952184" cy="554169"/>
            <a:chOff x="755576" y="593746"/>
            <a:chExt cx="930063" cy="553998"/>
          </a:xfrm>
        </p:grpSpPr>
        <p:sp>
          <p:nvSpPr>
            <p:cNvPr id="15" name="矩形 14"/>
            <p:cNvSpPr/>
            <p:nvPr/>
          </p:nvSpPr>
          <p:spPr>
            <a:xfrm>
              <a:off x="755576" y="593746"/>
              <a:ext cx="930063" cy="553998"/>
            </a:xfrm>
            <a:prstGeom prst="rect">
              <a:avLst/>
            </a:prstGeom>
          </p:spPr>
          <p:txBody>
            <a:bodyPr wrap="none">
              <a:spAutoFit/>
            </a:bodyPr>
            <a:lstStyle/>
            <a:p>
              <a:pPr defTabSz="836488">
                <a:lnSpc>
                  <a:spcPct val="150000"/>
                </a:lnSpc>
              </a:pPr>
              <a:r>
                <a:rPr lang="en-US" altLang="zh-CN" sz="2000" b="1" dirty="0">
                  <a:solidFill>
                    <a:srgbClr val="000000"/>
                  </a:solidFill>
                  <a:latin typeface="微软雅黑"/>
                  <a:cs typeface="Times New Roman"/>
                </a:rPr>
                <a:t>3.</a:t>
              </a:r>
              <a:r>
                <a:rPr lang="zh-CN" altLang="en-US" sz="2000" b="1" dirty="0">
                  <a:solidFill>
                    <a:srgbClr val="000000"/>
                  </a:solidFill>
                  <a:latin typeface="微软雅黑"/>
                  <a:cs typeface="Times New Roman"/>
                </a:rPr>
                <a:t>录像</a:t>
              </a:r>
              <a:endParaRPr lang="en-US" altLang="zh-CN" sz="2000" b="1" dirty="0">
                <a:solidFill>
                  <a:srgbClr val="000000"/>
                </a:solidFill>
                <a:latin typeface="微软雅黑"/>
                <a:cs typeface="Times New Roman"/>
              </a:endParaRPr>
            </a:p>
          </p:txBody>
        </p:sp>
        <p:cxnSp>
          <p:nvCxnSpPr>
            <p:cNvPr id="16" name="直接连接符 15"/>
            <p:cNvCxnSpPr/>
            <p:nvPr/>
          </p:nvCxnSpPr>
          <p:spPr>
            <a:xfrm>
              <a:off x="791580" y="1059582"/>
              <a:ext cx="8940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19630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864" y="19567"/>
            <a:ext cx="5246839" cy="5126525"/>
          </a:xfrm>
          <a:prstGeom prst="rect">
            <a:avLst/>
          </a:prstGeom>
        </p:spPr>
      </p:pic>
      <p:grpSp>
        <p:nvGrpSpPr>
          <p:cNvPr id="10" name="组合 9"/>
          <p:cNvGrpSpPr/>
          <p:nvPr/>
        </p:nvGrpSpPr>
        <p:grpSpPr>
          <a:xfrm>
            <a:off x="1116615" y="988424"/>
            <a:ext cx="3720770" cy="554169"/>
            <a:chOff x="755576" y="593746"/>
            <a:chExt cx="3634328" cy="553998"/>
          </a:xfrm>
        </p:grpSpPr>
        <p:sp>
          <p:nvSpPr>
            <p:cNvPr id="11" name="矩形 10"/>
            <p:cNvSpPr/>
            <p:nvPr/>
          </p:nvSpPr>
          <p:spPr>
            <a:xfrm>
              <a:off x="755576" y="593746"/>
              <a:ext cx="3634328" cy="553998"/>
            </a:xfrm>
            <a:prstGeom prst="rect">
              <a:avLst/>
            </a:prstGeom>
          </p:spPr>
          <p:txBody>
            <a:bodyPr wrap="none">
              <a:spAutoFit/>
            </a:bodyPr>
            <a:lstStyle/>
            <a:p>
              <a:pPr defTabSz="836488">
                <a:lnSpc>
                  <a:spcPct val="150000"/>
                </a:lnSpc>
              </a:pPr>
              <a:r>
                <a:rPr lang="en-US" altLang="zh-CN" sz="2000" b="1" dirty="0">
                  <a:solidFill>
                    <a:srgbClr val="000000"/>
                  </a:solidFill>
                  <a:latin typeface="微软雅黑"/>
                  <a:cs typeface="Times New Roman"/>
                </a:rPr>
                <a:t>4.</a:t>
              </a:r>
              <a:r>
                <a:rPr lang="zh-CN" altLang="en-US" sz="2000" b="1" dirty="0">
                  <a:solidFill>
                    <a:srgbClr val="000000"/>
                  </a:solidFill>
                  <a:latin typeface="微软雅黑"/>
                  <a:cs typeface="Times New Roman"/>
                </a:rPr>
                <a:t>录像</a:t>
              </a:r>
              <a:r>
                <a:rPr lang="en-US" altLang="zh-CN" sz="2000" b="1" dirty="0">
                  <a:solidFill>
                    <a:srgbClr val="000000"/>
                  </a:solidFill>
                  <a:latin typeface="微软雅黑"/>
                  <a:cs typeface="Times New Roman"/>
                </a:rPr>
                <a:t>2——</a:t>
              </a:r>
              <a:r>
                <a:rPr lang="zh-CN" altLang="en-US" sz="2000" b="1" dirty="0">
                  <a:solidFill>
                    <a:srgbClr val="000000"/>
                  </a:solidFill>
                  <a:latin typeface="微软雅黑"/>
                  <a:cs typeface="Times New Roman"/>
                </a:rPr>
                <a:t>以手机</a:t>
              </a:r>
              <a:r>
                <a:rPr lang="en-US" altLang="zh-CN" sz="2000" b="1" dirty="0">
                  <a:solidFill>
                    <a:srgbClr val="000000"/>
                  </a:solidFill>
                  <a:latin typeface="微软雅黑"/>
                  <a:cs typeface="Times New Roman"/>
                </a:rPr>
                <a:t>+</a:t>
              </a:r>
              <a:r>
                <a:rPr lang="zh-CN" altLang="en-US" sz="2000" b="1" dirty="0">
                  <a:solidFill>
                    <a:srgbClr val="000000"/>
                  </a:solidFill>
                  <a:latin typeface="微软雅黑"/>
                  <a:cs typeface="Times New Roman"/>
                </a:rPr>
                <a:t>纸笔为例</a:t>
              </a:r>
              <a:endParaRPr lang="en-US" altLang="zh-CN" sz="2000" b="1" dirty="0">
                <a:solidFill>
                  <a:srgbClr val="000000"/>
                </a:solidFill>
                <a:latin typeface="微软雅黑"/>
                <a:cs typeface="Times New Roman"/>
              </a:endParaRPr>
            </a:p>
          </p:txBody>
        </p:sp>
        <p:cxnSp>
          <p:nvCxnSpPr>
            <p:cNvPr id="12" name="直接连接符 11"/>
            <p:cNvCxnSpPr/>
            <p:nvPr/>
          </p:nvCxnSpPr>
          <p:spPr>
            <a:xfrm>
              <a:off x="791580" y="1059582"/>
              <a:ext cx="3380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动作按钮: 前进或下一项 5">
            <a:hlinkClick r:id="rId5" action="ppaction://hlinkfile" highlightClick="1"/>
          </p:cNvPr>
          <p:cNvSpPr/>
          <p:nvPr/>
        </p:nvSpPr>
        <p:spPr bwMode="auto">
          <a:xfrm>
            <a:off x="8145616" y="4013149"/>
            <a:ext cx="1067210" cy="1042738"/>
          </a:xfrm>
          <a:prstGeom prst="actionButtonForwardNex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4444" tIns="42239" rIns="42239" bIns="84444" numCol="1" spcCol="0" rtlCol="0" fromWordArt="0" anchor="b" anchorCtr="0" forceAA="0" compatLnSpc="1">
            <a:prstTxWarp prst="textNoShape">
              <a:avLst/>
            </a:prstTxWarp>
            <a:noAutofit/>
          </a:bodyPr>
          <a:lstStyle/>
          <a:p>
            <a:pPr algn="ctr" defTabSz="844048" fontAlgn="base">
              <a:spcBef>
                <a:spcPct val="0"/>
              </a:spcBef>
              <a:spcAft>
                <a:spcPct val="0"/>
              </a:spcAft>
            </a:pPr>
            <a:endParaRPr lang="zh-CN" altLang="en-US" spc="-51"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283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l\Desktop\untitled.png">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0376"/>
            <a:ext cx="9361488" cy="329114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76288" y="1568676"/>
            <a:ext cx="5040560" cy="552765"/>
          </a:xfrm>
          <a:prstGeom prst="rect">
            <a:avLst/>
          </a:prstGeom>
        </p:spPr>
        <p:txBody>
          <a:bodyPr wrap="square" lIns="88050" tIns="44031" rIns="88050" bIns="44031">
            <a:spAutoFit/>
          </a:bodyPr>
          <a:lstStyle/>
          <a:p>
            <a:pPr defTabSz="836488">
              <a:lnSpc>
                <a:spcPct val="150000"/>
              </a:lnSpc>
            </a:pPr>
            <a:r>
              <a:rPr lang="en-US" altLang="zh-CN" sz="2000" b="1" dirty="0">
                <a:solidFill>
                  <a:srgbClr val="FFFFFF"/>
                </a:solidFill>
                <a:latin typeface="微软雅黑"/>
                <a:cs typeface="Times New Roman"/>
              </a:rPr>
              <a:t>5.PPT</a:t>
            </a:r>
            <a:r>
              <a:rPr lang="zh-CN" altLang="en-US" sz="2000" b="1" dirty="0">
                <a:solidFill>
                  <a:srgbClr val="FFFFFF"/>
                </a:solidFill>
                <a:latin typeface="微软雅黑"/>
                <a:cs typeface="Times New Roman"/>
              </a:rPr>
              <a:t>（</a:t>
            </a:r>
            <a:r>
              <a:rPr lang="en-US" altLang="zh-CN" sz="2000" b="1" dirty="0" err="1">
                <a:solidFill>
                  <a:srgbClr val="FFFFFF"/>
                </a:solidFill>
                <a:latin typeface="微软雅黑"/>
                <a:cs typeface="Times New Roman"/>
              </a:rPr>
              <a:t>Camtasia</a:t>
            </a:r>
            <a:r>
              <a:rPr lang="en-US" altLang="zh-CN" sz="2000" b="1" dirty="0">
                <a:solidFill>
                  <a:srgbClr val="FFFFFF"/>
                </a:solidFill>
                <a:latin typeface="微软雅黑"/>
                <a:cs typeface="Times New Roman"/>
              </a:rPr>
              <a:t> Studio</a:t>
            </a:r>
            <a:r>
              <a:rPr lang="zh-CN" altLang="en-US" sz="2000" b="1" dirty="0">
                <a:solidFill>
                  <a:srgbClr val="FFFFFF"/>
                </a:solidFill>
                <a:latin typeface="微软雅黑"/>
                <a:cs typeface="Times New Roman"/>
              </a:rPr>
              <a:t>录屏）现场录</a:t>
            </a:r>
            <a:endParaRPr lang="en-US" altLang="zh-CN" sz="2000" b="1" dirty="0">
              <a:solidFill>
                <a:srgbClr val="FFFFFF"/>
              </a:solidFill>
              <a:latin typeface="微软雅黑"/>
              <a:cs typeface="Times New Roman"/>
            </a:endParaRPr>
          </a:p>
        </p:txBody>
      </p:sp>
    </p:spTree>
    <p:extLst>
      <p:ext uri="{BB962C8B-B14F-4D97-AF65-F5344CB8AC3E}">
        <p14:creationId xmlns:p14="http://schemas.microsoft.com/office/powerpoint/2010/main" val="31461550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94719" y="593936"/>
            <a:ext cx="2265088" cy="554169"/>
            <a:chOff x="755576" y="593746"/>
            <a:chExt cx="2212465" cy="553998"/>
          </a:xfrm>
        </p:grpSpPr>
        <p:sp>
          <p:nvSpPr>
            <p:cNvPr id="6" name="矩形 5"/>
            <p:cNvSpPr/>
            <p:nvPr/>
          </p:nvSpPr>
          <p:spPr>
            <a:xfrm>
              <a:off x="755576" y="593746"/>
              <a:ext cx="2212465" cy="553998"/>
            </a:xfrm>
            <a:prstGeom prst="rect">
              <a:avLst/>
            </a:prstGeom>
          </p:spPr>
          <p:txBody>
            <a:bodyPr wrap="none">
              <a:spAutoFit/>
            </a:bodyPr>
            <a:lstStyle/>
            <a:p>
              <a:pPr defTabSz="836488">
                <a:lnSpc>
                  <a:spcPct val="150000"/>
                </a:lnSpc>
              </a:pPr>
              <a:r>
                <a:rPr lang="en-US" altLang="zh-CN" sz="2000" b="1" dirty="0">
                  <a:solidFill>
                    <a:srgbClr val="000000"/>
                  </a:solidFill>
                  <a:latin typeface="微软雅黑"/>
                  <a:cs typeface="Times New Roman"/>
                </a:rPr>
                <a:t>6.</a:t>
              </a:r>
              <a:r>
                <a:rPr lang="zh-CN" altLang="en-US" sz="2000" b="1" dirty="0">
                  <a:solidFill>
                    <a:srgbClr val="000000"/>
                  </a:solidFill>
                  <a:latin typeface="微软雅黑"/>
                  <a:cs typeface="Times New Roman"/>
                </a:rPr>
                <a:t>录课笔现场录制</a:t>
              </a:r>
              <a:endParaRPr lang="en-US" altLang="zh-CN" sz="2000" b="1" dirty="0">
                <a:solidFill>
                  <a:srgbClr val="000000"/>
                </a:solidFill>
                <a:latin typeface="微软雅黑"/>
                <a:cs typeface="Times New Roman"/>
              </a:endParaRPr>
            </a:p>
          </p:txBody>
        </p:sp>
        <p:cxnSp>
          <p:nvCxnSpPr>
            <p:cNvPr id="8" name="直接连接符 7"/>
            <p:cNvCxnSpPr/>
            <p:nvPr/>
          </p:nvCxnSpPr>
          <p:spPr>
            <a:xfrm>
              <a:off x="791580" y="1059582"/>
              <a:ext cx="20170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45520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88256" y="342256"/>
            <a:ext cx="2457454" cy="458104"/>
            <a:chOff x="1907703" y="2240474"/>
            <a:chExt cx="3590281" cy="636498"/>
          </a:xfrm>
        </p:grpSpPr>
        <p:pic>
          <p:nvPicPr>
            <p:cNvPr id="15" name="Picture 2" descr="E:\ppt用图\NOC\NO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3" y="2240474"/>
              <a:ext cx="649227" cy="6364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ppt用图\NOC\NOC中英文.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2499340"/>
              <a:ext cx="2798192" cy="37763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0521"/>
            <a:ext cx="9361488" cy="3483714"/>
          </a:xfrm>
          <a:prstGeom prst="rect">
            <a:avLst/>
          </a:prstGeom>
        </p:spPr>
      </p:pic>
    </p:spTree>
    <p:extLst>
      <p:ext uri="{BB962C8B-B14F-4D97-AF65-F5344CB8AC3E}">
        <p14:creationId xmlns:p14="http://schemas.microsoft.com/office/powerpoint/2010/main" val="16375530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0" y="783972"/>
            <a:ext cx="9361488" cy="378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square" lIns="89699" tIns="44851" rIns="89699" bIns="44851">
            <a:spAutoFit/>
          </a:bodyPr>
          <a:lstStyle/>
          <a:p>
            <a:pPr algn="ctr" defTabSz="896990">
              <a:lnSpc>
                <a:spcPct val="150000"/>
              </a:lnSpc>
              <a:defRPr/>
            </a:pPr>
            <a:r>
              <a:rPr lang="zh-CN" altLang="en-US" sz="16000" b="1" kern="0" dirty="0">
                <a:latin typeface="+mn-ea"/>
              </a:rPr>
              <a:t>如何创新</a:t>
            </a:r>
            <a:endParaRPr lang="en-US" altLang="zh-CN" sz="16000" b="1" kern="0" dirty="0">
              <a:latin typeface="+mn-ea"/>
            </a:endParaRPr>
          </a:p>
        </p:txBody>
      </p:sp>
      <p:sp>
        <p:nvSpPr>
          <p:cNvPr id="3" name="矩形 2"/>
          <p:cNvSpPr/>
          <p:nvPr/>
        </p:nvSpPr>
        <p:spPr>
          <a:xfrm>
            <a:off x="1656408" y="484456"/>
            <a:ext cx="6336704" cy="1200329"/>
          </a:xfrm>
          <a:prstGeom prst="rect">
            <a:avLst/>
          </a:prstGeom>
        </p:spPr>
        <p:txBody>
          <a:bodyPr wrap="square" lIns="89699" tIns="44851" rIns="89699" bIns="44851">
            <a:spAutoFit/>
          </a:bodyPr>
          <a:lstStyle/>
          <a:p>
            <a:pPr algn="ctr" defTabSz="896990">
              <a:lnSpc>
                <a:spcPct val="150000"/>
              </a:lnSpc>
              <a:defRPr/>
            </a:pPr>
            <a:r>
              <a:rPr lang="zh-CN" altLang="en-US" sz="4800" b="1" kern="0" dirty="0">
                <a:solidFill>
                  <a:srgbClr val="000000"/>
                </a:solidFill>
                <a:latin typeface="微软雅黑"/>
              </a:rPr>
              <a:t>翻转课堂后，课堂教学</a:t>
            </a:r>
            <a:endParaRPr lang="en-US" altLang="zh-CN" sz="4800" b="1" kern="0" dirty="0">
              <a:solidFill>
                <a:srgbClr val="000000"/>
              </a:solidFill>
              <a:latin typeface="微软雅黑"/>
            </a:endParaRPr>
          </a:p>
        </p:txBody>
      </p:sp>
      <p:sp>
        <p:nvSpPr>
          <p:cNvPr id="4" name="矩形 3"/>
          <p:cNvSpPr/>
          <p:nvPr/>
        </p:nvSpPr>
        <p:spPr>
          <a:xfrm>
            <a:off x="2932603" y="3940696"/>
            <a:ext cx="3494703" cy="737488"/>
          </a:xfrm>
          <a:prstGeom prst="rect">
            <a:avLst/>
          </a:prstGeom>
        </p:spPr>
        <p:txBody>
          <a:bodyPr wrap="none" lIns="89699" tIns="44851" rIns="89699" bIns="44851">
            <a:spAutoFit/>
          </a:bodyPr>
          <a:lstStyle/>
          <a:p>
            <a:pPr algn="ctr" defTabSz="896990">
              <a:lnSpc>
                <a:spcPct val="150000"/>
              </a:lnSpc>
              <a:defRPr/>
            </a:pPr>
            <a:r>
              <a:rPr lang="zh-CN" altLang="en-US" sz="2800" kern="0" dirty="0">
                <a:solidFill>
                  <a:srgbClr val="000000"/>
                </a:solidFill>
                <a:latin typeface="楷体" panose="02010609060101010101" pitchFamily="49" charset="-122"/>
                <a:ea typeface="楷体" panose="02010609060101010101" pitchFamily="49" charset="-122"/>
              </a:rPr>
              <a:t>（围绕内化、拓展）</a:t>
            </a:r>
            <a:endParaRPr lang="en-US" altLang="zh-CN" sz="4800" b="1" kern="0" dirty="0">
              <a:solidFill>
                <a:srgbClr val="000000"/>
              </a:solidFill>
              <a:latin typeface="微软雅黑"/>
            </a:endParaRPr>
          </a:p>
        </p:txBody>
      </p:sp>
    </p:spTree>
    <p:extLst>
      <p:ext uri="{BB962C8B-B14F-4D97-AF65-F5344CB8AC3E}">
        <p14:creationId xmlns:p14="http://schemas.microsoft.com/office/powerpoint/2010/main" val="245937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 y="685046"/>
            <a:ext cx="9361488" cy="3159502"/>
          </a:xfrm>
          <a:prstGeom prst="rect">
            <a:avLst/>
          </a:prstGeom>
        </p:spPr>
      </p:pic>
      <p:grpSp>
        <p:nvGrpSpPr>
          <p:cNvPr id="13" name="组合 12"/>
          <p:cNvGrpSpPr/>
          <p:nvPr/>
        </p:nvGrpSpPr>
        <p:grpSpPr>
          <a:xfrm>
            <a:off x="22" y="3483963"/>
            <a:ext cx="7273010" cy="729628"/>
            <a:chOff x="0" y="3580656"/>
            <a:chExt cx="8022097" cy="905098"/>
          </a:xfrm>
          <a:solidFill>
            <a:srgbClr val="FF9900"/>
          </a:solidFill>
        </p:grpSpPr>
        <p:sp>
          <p:nvSpPr>
            <p:cNvPr id="14" name="矩形 13"/>
            <p:cNvSpPr/>
            <p:nvPr/>
          </p:nvSpPr>
          <p:spPr bwMode="auto">
            <a:xfrm>
              <a:off x="0" y="3580656"/>
              <a:ext cx="8022097" cy="90509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矩形 14"/>
            <p:cNvSpPr/>
            <p:nvPr/>
          </p:nvSpPr>
          <p:spPr>
            <a:xfrm>
              <a:off x="1429864" y="3708680"/>
              <a:ext cx="6278173" cy="649050"/>
            </a:xfrm>
            <a:prstGeom prst="rect">
              <a:avLst/>
            </a:prstGeom>
            <a:grpFill/>
            <a:ln>
              <a:noFill/>
            </a:ln>
          </p:spPr>
          <p:txBody>
            <a:bodyPr wrap="square">
              <a:spAutoFit/>
            </a:bodyPr>
            <a:lstStyle/>
            <a:p>
              <a:r>
                <a:rPr lang="zh-CN" altLang="en-US" sz="2800" b="1" dirty="0">
                  <a:solidFill>
                    <a:prstClr val="white"/>
                  </a:solidFill>
                  <a:latin typeface="微软雅黑"/>
                </a:rPr>
                <a:t>四、微课程实验的评价与测量</a:t>
              </a:r>
              <a:endParaRPr lang="en-US" altLang="zh-CN" sz="2800" b="1" dirty="0">
                <a:solidFill>
                  <a:prstClr val="white"/>
                </a:solidFill>
                <a:latin typeface="微软雅黑"/>
              </a:endParaRPr>
            </a:p>
          </p:txBody>
        </p:sp>
      </p:grpSp>
    </p:spTree>
    <p:extLst>
      <p:ext uri="{BB962C8B-B14F-4D97-AF65-F5344CB8AC3E}">
        <p14:creationId xmlns:p14="http://schemas.microsoft.com/office/powerpoint/2010/main" val="43154394"/>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479733" y="412449"/>
            <a:ext cx="3337153" cy="1199295"/>
          </a:xfrm>
          <a:prstGeom prst="rect">
            <a:avLst/>
          </a:prstGeom>
        </p:spPr>
        <p:txBody>
          <a:bodyPr wrap="none" lIns="89699" tIns="44851" rIns="89699" bIns="44851">
            <a:spAutoFit/>
          </a:bodyPr>
          <a:lstStyle/>
          <a:p>
            <a:pPr lvl="0">
              <a:lnSpc>
                <a:spcPct val="150000"/>
              </a:lnSpc>
            </a:pPr>
            <a:r>
              <a:rPr lang="zh-CN" altLang="en-US" sz="2400" b="1" dirty="0">
                <a:solidFill>
                  <a:schemeClr val="bg1"/>
                </a:solidFill>
                <a:latin typeface="微软雅黑"/>
              </a:rPr>
              <a:t>（一）微课程翻转课堂</a:t>
            </a:r>
            <a:endParaRPr lang="en-US" altLang="zh-CN" sz="2400" b="1" dirty="0">
              <a:solidFill>
                <a:schemeClr val="bg1"/>
              </a:solidFill>
              <a:latin typeface="微软雅黑"/>
            </a:endParaRPr>
          </a:p>
          <a:p>
            <a:pPr lvl="0">
              <a:lnSpc>
                <a:spcPct val="150000"/>
              </a:lnSpc>
            </a:pPr>
            <a:r>
              <a:rPr lang="en-US" altLang="zh-CN" sz="2400" b="1" dirty="0">
                <a:solidFill>
                  <a:schemeClr val="bg1"/>
                </a:solidFill>
                <a:latin typeface="微软雅黑"/>
              </a:rPr>
              <a:t>          </a:t>
            </a:r>
            <a:r>
              <a:rPr lang="zh-CN" altLang="en-US" sz="2400" b="1" dirty="0">
                <a:solidFill>
                  <a:schemeClr val="bg1"/>
                </a:solidFill>
                <a:latin typeface="微软雅黑"/>
              </a:rPr>
              <a:t>评价的意义</a:t>
            </a:r>
            <a:endParaRPr lang="en-US" altLang="zh-CN" sz="2400" b="1" dirty="0">
              <a:solidFill>
                <a:schemeClr val="bg1"/>
              </a:solidFill>
              <a:latin typeface="微软雅黑"/>
            </a:endParaRPr>
          </a:p>
        </p:txBody>
      </p:sp>
      <p:sp>
        <p:nvSpPr>
          <p:cNvPr id="7" name="AutoShape 4"/>
          <p:cNvSpPr>
            <a:spLocks noChangeArrowheads="1"/>
          </p:cNvSpPr>
          <p:nvPr/>
        </p:nvSpPr>
        <p:spPr bwMode="auto">
          <a:xfrm flipH="1">
            <a:off x="457422" y="1062214"/>
            <a:ext cx="4604856" cy="1788802"/>
          </a:xfrm>
          <a:prstGeom prst="rtTriangle">
            <a:avLst/>
          </a:prstGeom>
          <a:gradFill rotWithShape="1">
            <a:gsLst>
              <a:gs pos="0">
                <a:srgbClr val="F77A1D"/>
              </a:gs>
              <a:gs pos="100000">
                <a:srgbClr val="F77A1D">
                  <a:gamma/>
                  <a:tint val="45490"/>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99" tIns="44851" rIns="89699" bIns="44851" anchor="ctr"/>
          <a:lstStyle/>
          <a:p>
            <a:pPr defTabSz="896990">
              <a:defRPr/>
            </a:pPr>
            <a:endParaRPr lang="zh-CN" altLang="en-US" sz="2400" b="1" kern="0">
              <a:solidFill>
                <a:schemeClr val="bg1"/>
              </a:solidFill>
              <a:latin typeface="+mn-ea"/>
            </a:endParaRPr>
          </a:p>
        </p:txBody>
      </p:sp>
      <p:sp>
        <p:nvSpPr>
          <p:cNvPr id="9" name="AutoShape 6"/>
          <p:cNvSpPr>
            <a:spLocks noChangeArrowheads="1"/>
          </p:cNvSpPr>
          <p:nvPr/>
        </p:nvSpPr>
        <p:spPr bwMode="auto">
          <a:xfrm>
            <a:off x="5142476" y="1062214"/>
            <a:ext cx="4196849" cy="1788802"/>
          </a:xfrm>
          <a:prstGeom prst="rtTriangle">
            <a:avLst/>
          </a:prstGeom>
          <a:gradFill rotWithShape="1">
            <a:gsLst>
              <a:gs pos="0">
                <a:srgbClr val="8F038F"/>
              </a:gs>
              <a:gs pos="100000">
                <a:srgbClr val="8F038F">
                  <a:gamma/>
                  <a:tint val="54510"/>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99" tIns="44851" rIns="89699" bIns="44851" anchor="ctr"/>
          <a:lstStyle/>
          <a:p>
            <a:pPr defTabSz="896990">
              <a:defRPr/>
            </a:pPr>
            <a:endParaRPr lang="zh-CN" altLang="en-US" sz="2400" b="1" kern="0">
              <a:solidFill>
                <a:schemeClr val="bg1"/>
              </a:solidFill>
              <a:latin typeface="+mn-ea"/>
            </a:endParaRPr>
          </a:p>
        </p:txBody>
      </p:sp>
      <p:sp>
        <p:nvSpPr>
          <p:cNvPr id="10" name="AutoShape 7"/>
          <p:cNvSpPr>
            <a:spLocks noChangeArrowheads="1"/>
          </p:cNvSpPr>
          <p:nvPr/>
        </p:nvSpPr>
        <p:spPr bwMode="auto">
          <a:xfrm rot="5400000">
            <a:off x="6347431" y="1713406"/>
            <a:ext cx="1788802" cy="4194687"/>
          </a:xfrm>
          <a:prstGeom prst="rtTriangle">
            <a:avLst/>
          </a:prstGeom>
          <a:gradFill rotWithShape="1">
            <a:gsLst>
              <a:gs pos="0">
                <a:srgbClr val="4AB1E4"/>
              </a:gs>
              <a:gs pos="100000">
                <a:srgbClr val="4AB1E4">
                  <a:gamma/>
                  <a:tint val="57647"/>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99" tIns="44851" rIns="89699" bIns="44851" anchor="ctr"/>
          <a:lstStyle/>
          <a:p>
            <a:pPr defTabSz="896990">
              <a:defRPr/>
            </a:pPr>
            <a:endParaRPr lang="zh-CN" altLang="en-US" sz="2400" b="1" kern="0">
              <a:solidFill>
                <a:schemeClr val="bg1"/>
              </a:solidFill>
              <a:latin typeface="+mn-ea"/>
            </a:endParaRPr>
          </a:p>
        </p:txBody>
      </p:sp>
      <p:sp>
        <p:nvSpPr>
          <p:cNvPr id="11" name="AutoShape 8"/>
          <p:cNvSpPr>
            <a:spLocks noChangeArrowheads="1"/>
          </p:cNvSpPr>
          <p:nvPr/>
        </p:nvSpPr>
        <p:spPr bwMode="auto">
          <a:xfrm rot="16200000" flipH="1">
            <a:off x="1866536" y="1507239"/>
            <a:ext cx="1788802" cy="4607023"/>
          </a:xfrm>
          <a:prstGeom prst="rtTriangle">
            <a:avLst/>
          </a:prstGeom>
          <a:gradFill rotWithShape="1">
            <a:gsLst>
              <a:gs pos="0">
                <a:srgbClr val="5BBE4E"/>
              </a:gs>
              <a:gs pos="100000">
                <a:srgbClr val="5BBE4E">
                  <a:gamma/>
                  <a:tint val="60784"/>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699" tIns="44851" rIns="89699" bIns="44851" anchor="ctr"/>
          <a:lstStyle/>
          <a:p>
            <a:pPr defTabSz="896990">
              <a:defRPr/>
            </a:pPr>
            <a:endParaRPr lang="zh-CN" altLang="en-US" sz="2400" b="1" kern="0">
              <a:solidFill>
                <a:schemeClr val="bg1"/>
              </a:solidFill>
              <a:latin typeface="+mn-ea"/>
            </a:endParaRPr>
          </a:p>
        </p:txBody>
      </p:sp>
      <p:sp>
        <p:nvSpPr>
          <p:cNvPr id="16" name="Rectangle 11"/>
          <p:cNvSpPr>
            <a:spLocks noChangeArrowheads="1"/>
          </p:cNvSpPr>
          <p:nvPr/>
        </p:nvSpPr>
        <p:spPr bwMode="auto">
          <a:xfrm>
            <a:off x="3002248" y="1957219"/>
            <a:ext cx="2045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square" lIns="89699" tIns="44851" rIns="89699" bIns="44851">
            <a:spAutoFit/>
          </a:bodyPr>
          <a:lstStyle/>
          <a:p>
            <a:pPr algn="ctr" defTabSz="896990">
              <a:defRPr/>
            </a:pPr>
            <a:r>
              <a:rPr lang="zh-CN" altLang="en-US" sz="4800" b="1" kern="0" dirty="0">
                <a:latin typeface="+mn-ea"/>
              </a:rPr>
              <a:t>新事物</a:t>
            </a:r>
            <a:endParaRPr lang="en-US" altLang="zh-CN" sz="4800" b="1" kern="0" dirty="0">
              <a:latin typeface="+mn-ea"/>
            </a:endParaRPr>
          </a:p>
        </p:txBody>
      </p:sp>
      <p:sp>
        <p:nvSpPr>
          <p:cNvPr id="17" name="Rectangle 12"/>
          <p:cNvSpPr>
            <a:spLocks noChangeArrowheads="1"/>
          </p:cNvSpPr>
          <p:nvPr/>
        </p:nvSpPr>
        <p:spPr bwMode="auto">
          <a:xfrm>
            <a:off x="5142327" y="1957218"/>
            <a:ext cx="2034350" cy="83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square" lIns="89699" tIns="44851" rIns="89699" bIns="44851">
            <a:spAutoFit/>
          </a:bodyPr>
          <a:lstStyle/>
          <a:p>
            <a:pPr algn="ctr" defTabSz="896990">
              <a:defRPr/>
            </a:pPr>
            <a:r>
              <a:rPr lang="zh-CN" altLang="en-US" sz="4800" b="1" kern="0" dirty="0">
                <a:latin typeface="+mn-ea"/>
              </a:rPr>
              <a:t>没经验</a:t>
            </a:r>
            <a:endParaRPr lang="en-US" altLang="zh-CN" sz="4800" b="1" kern="0" dirty="0">
              <a:latin typeface="+mn-ea"/>
            </a:endParaRPr>
          </a:p>
        </p:txBody>
      </p:sp>
      <p:sp>
        <p:nvSpPr>
          <p:cNvPr id="18" name="Rectangle 13"/>
          <p:cNvSpPr>
            <a:spLocks noChangeArrowheads="1"/>
          </p:cNvSpPr>
          <p:nvPr/>
        </p:nvSpPr>
        <p:spPr bwMode="auto">
          <a:xfrm>
            <a:off x="5144499" y="2890169"/>
            <a:ext cx="29081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square" lIns="89699" tIns="44851" rIns="89699" bIns="44851">
            <a:spAutoFit/>
          </a:bodyPr>
          <a:lstStyle/>
          <a:p>
            <a:pPr defTabSz="896990">
              <a:defRPr/>
            </a:pPr>
            <a:r>
              <a:rPr lang="zh-CN" altLang="en-US" sz="4800" b="1" kern="0" dirty="0">
                <a:latin typeface="+mn-ea"/>
              </a:rPr>
              <a:t>家长放心</a:t>
            </a:r>
            <a:endParaRPr lang="en-US" altLang="zh-CN" sz="4800" b="1" kern="0" dirty="0">
              <a:latin typeface="+mn-ea"/>
            </a:endParaRPr>
          </a:p>
        </p:txBody>
      </p:sp>
      <p:sp>
        <p:nvSpPr>
          <p:cNvPr id="19" name="Rectangle 14"/>
          <p:cNvSpPr>
            <a:spLocks noChangeArrowheads="1"/>
          </p:cNvSpPr>
          <p:nvPr/>
        </p:nvSpPr>
        <p:spPr bwMode="auto">
          <a:xfrm>
            <a:off x="2282169" y="2907279"/>
            <a:ext cx="27603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square" lIns="89699" tIns="44851" rIns="89699" bIns="44851">
            <a:spAutoFit/>
          </a:bodyPr>
          <a:lstStyle/>
          <a:p>
            <a:pPr algn="r" defTabSz="896990">
              <a:defRPr/>
            </a:pPr>
            <a:r>
              <a:rPr lang="zh-CN" altLang="en-US" sz="4800" b="1" kern="0" dirty="0">
                <a:latin typeface="+mn-ea"/>
              </a:rPr>
              <a:t>事实说话</a:t>
            </a:r>
            <a:endParaRPr lang="en-US" altLang="zh-CN" sz="4800" b="1" kern="0" dirty="0">
              <a:latin typeface="+mn-ea"/>
            </a:endParaRPr>
          </a:p>
        </p:txBody>
      </p:sp>
    </p:spTree>
    <p:extLst>
      <p:ext uri="{BB962C8B-B14F-4D97-AF65-F5344CB8AC3E}">
        <p14:creationId xmlns:p14="http://schemas.microsoft.com/office/powerpoint/2010/main" val="2090162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59600"/>
            <a:ext cx="3888656" cy="218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50"/>
            <a:ext cx="3888656" cy="214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2033" y="296"/>
            <a:ext cx="3776703" cy="214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7" action="ppaction://hlinkpres?slideindex=1&amp;slidetit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2834" y="2958564"/>
            <a:ext cx="3888654" cy="21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 name="组合 83"/>
          <p:cNvGrpSpPr/>
          <p:nvPr/>
        </p:nvGrpSpPr>
        <p:grpSpPr>
          <a:xfrm>
            <a:off x="44" y="2188448"/>
            <a:ext cx="6192911" cy="729628"/>
            <a:chOff x="0" y="3580656"/>
            <a:chExt cx="8180945" cy="905098"/>
          </a:xfrm>
          <a:solidFill>
            <a:srgbClr val="FF9900"/>
          </a:solidFill>
        </p:grpSpPr>
        <p:sp>
          <p:nvSpPr>
            <p:cNvPr id="85" name="矩形 84"/>
            <p:cNvSpPr/>
            <p:nvPr/>
          </p:nvSpPr>
          <p:spPr bwMode="auto">
            <a:xfrm>
              <a:off x="0" y="3580656"/>
              <a:ext cx="8180945" cy="905098"/>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795917" fontAlgn="base">
                <a:spcBef>
                  <a:spcPct val="0"/>
                </a:spcBef>
                <a:spcAft>
                  <a:spcPct val="0"/>
                </a:spcAft>
              </a:pPr>
              <a:endParaRPr lang="zh-CN" altLang="en-US"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6" name="矩形 85"/>
            <p:cNvSpPr/>
            <p:nvPr/>
          </p:nvSpPr>
          <p:spPr>
            <a:xfrm>
              <a:off x="1046600" y="3727656"/>
              <a:ext cx="6801396" cy="649050"/>
            </a:xfrm>
            <a:prstGeom prst="rect">
              <a:avLst/>
            </a:prstGeom>
            <a:grpFill/>
            <a:ln>
              <a:noFill/>
            </a:ln>
          </p:spPr>
          <p:txBody>
            <a:bodyPr wrap="square">
              <a:spAutoFit/>
            </a:bodyPr>
            <a:lstStyle/>
            <a:p>
              <a:pPr lvl="0"/>
              <a:r>
                <a:rPr lang="zh-CN" altLang="en-US" sz="2800" b="1" dirty="0">
                  <a:solidFill>
                    <a:schemeClr val="bg1"/>
                  </a:solidFill>
                  <a:latin typeface="微软雅黑"/>
                </a:rPr>
                <a:t>   一、翻转课堂给我们什么启示</a:t>
              </a:r>
              <a:endParaRPr lang="en-US" altLang="zh-CN" sz="2800" b="1" dirty="0">
                <a:solidFill>
                  <a:schemeClr val="bg1"/>
                </a:solidFill>
                <a:latin typeface="微软雅黑"/>
              </a:endParaRPr>
            </a:p>
          </p:txBody>
        </p:sp>
      </p:grpSp>
    </p:spTree>
    <p:extLst>
      <p:ext uri="{BB962C8B-B14F-4D97-AF65-F5344CB8AC3E}">
        <p14:creationId xmlns:p14="http://schemas.microsoft.com/office/powerpoint/2010/main" val="29455322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9"/>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864320" y="686544"/>
            <a:ext cx="3337153" cy="460403"/>
          </a:xfrm>
          <a:prstGeom prst="rect">
            <a:avLst/>
          </a:prstGeom>
        </p:spPr>
        <p:txBody>
          <a:bodyPr wrap="none" lIns="89699" tIns="44851" rIns="89699" bIns="44851">
            <a:spAutoFit/>
          </a:bodyPr>
          <a:lstStyle/>
          <a:p>
            <a:pPr lvl="0"/>
            <a:r>
              <a:rPr lang="zh-CN" altLang="en-US" sz="2400" b="1" dirty="0">
                <a:solidFill>
                  <a:schemeClr val="bg1"/>
                </a:solidFill>
                <a:latin typeface="微软雅黑"/>
              </a:rPr>
              <a:t>（二）微课程评价类型</a:t>
            </a:r>
            <a:endParaRPr lang="en-US" altLang="zh-CN" sz="2400" b="1" dirty="0">
              <a:solidFill>
                <a:schemeClr val="bg1"/>
              </a:solidFill>
              <a:latin typeface="微软雅黑"/>
            </a:endParaRPr>
          </a:p>
        </p:txBody>
      </p:sp>
      <p:sp>
        <p:nvSpPr>
          <p:cNvPr id="8" name="椭圆 7"/>
          <p:cNvSpPr/>
          <p:nvPr/>
        </p:nvSpPr>
        <p:spPr bwMode="auto">
          <a:xfrm>
            <a:off x="1075386" y="2212504"/>
            <a:ext cx="4757633" cy="2160240"/>
          </a:xfrm>
          <a:prstGeom prst="ellipse">
            <a:avLst/>
          </a:prstGeom>
          <a:noFill/>
          <a:ln w="76200">
            <a:solidFill>
              <a:srgbClr val="66FF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96695" fontAlgn="base">
              <a:spcBef>
                <a:spcPct val="0"/>
              </a:spcBef>
              <a:spcAft>
                <a:spcPct val="0"/>
              </a:spcAft>
            </a:pPr>
            <a:endParaRPr lang="zh-CN" altLang="en-US" spc="-50" dirty="0" err="1">
              <a:solidFill>
                <a:srgbClr val="66FF33"/>
              </a:solidFill>
              <a:latin typeface="Segoe UI" pitchFamily="34" charset="0"/>
              <a:ea typeface="Segoe UI" pitchFamily="34" charset="0"/>
              <a:cs typeface="Segoe UI" pitchFamily="34" charset="0"/>
            </a:endParaRPr>
          </a:p>
        </p:txBody>
      </p:sp>
      <p:sp>
        <p:nvSpPr>
          <p:cNvPr id="12" name="矩形 11"/>
          <p:cNvSpPr/>
          <p:nvPr/>
        </p:nvSpPr>
        <p:spPr>
          <a:xfrm>
            <a:off x="1715736" y="2743617"/>
            <a:ext cx="3647152" cy="923331"/>
          </a:xfrm>
          <a:prstGeom prst="rect">
            <a:avLst/>
          </a:prstGeom>
          <a:ln>
            <a:noFill/>
          </a:ln>
        </p:spPr>
        <p:txBody>
          <a:bodyPr wrap="none" lIns="89699" tIns="44851" rIns="89699" bIns="44851">
            <a:spAutoFit/>
          </a:bodyPr>
          <a:lstStyle/>
          <a:p>
            <a:pPr lvl="0"/>
            <a:r>
              <a:rPr lang="zh-CN" altLang="en-US" sz="5400" b="1" dirty="0">
                <a:solidFill>
                  <a:schemeClr val="bg1"/>
                </a:solidFill>
                <a:latin typeface="微软雅黑"/>
              </a:rPr>
              <a:t>诊断性评价</a:t>
            </a:r>
            <a:endParaRPr lang="en-US" altLang="zh-CN" sz="5400" b="1" dirty="0">
              <a:solidFill>
                <a:schemeClr val="bg1"/>
              </a:solidFill>
              <a:latin typeface="微软雅黑"/>
            </a:endParaRPr>
          </a:p>
        </p:txBody>
      </p:sp>
      <p:sp>
        <p:nvSpPr>
          <p:cNvPr id="30" name="椭圆 29"/>
          <p:cNvSpPr/>
          <p:nvPr/>
        </p:nvSpPr>
        <p:spPr bwMode="auto">
          <a:xfrm>
            <a:off x="3816668" y="917377"/>
            <a:ext cx="4680520" cy="2015351"/>
          </a:xfrm>
          <a:prstGeom prst="ellipse">
            <a:avLst/>
          </a:prstGeom>
          <a:noFill/>
          <a:ln w="762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96695" fontAlgn="base">
              <a:spcBef>
                <a:spcPct val="0"/>
              </a:spcBef>
              <a:spcAft>
                <a:spcPct val="0"/>
              </a:spcAft>
            </a:pPr>
            <a:endParaRPr lang="zh-CN" alt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 name="矩形 30"/>
          <p:cNvSpPr/>
          <p:nvPr/>
        </p:nvSpPr>
        <p:spPr>
          <a:xfrm>
            <a:off x="4446772" y="1412663"/>
            <a:ext cx="3647152" cy="923331"/>
          </a:xfrm>
          <a:prstGeom prst="rect">
            <a:avLst/>
          </a:prstGeom>
          <a:ln>
            <a:noFill/>
          </a:ln>
        </p:spPr>
        <p:txBody>
          <a:bodyPr wrap="none" lIns="89699" tIns="44851" rIns="89699" bIns="44851">
            <a:spAutoFit/>
          </a:bodyPr>
          <a:lstStyle/>
          <a:p>
            <a:pPr lvl="0"/>
            <a:r>
              <a:rPr lang="zh-CN" altLang="en-US" sz="5400" b="1" dirty="0">
                <a:solidFill>
                  <a:schemeClr val="bg1"/>
                </a:solidFill>
                <a:latin typeface="微软雅黑"/>
              </a:rPr>
              <a:t>形成性评价</a:t>
            </a:r>
            <a:endParaRPr lang="en-US" altLang="zh-CN" sz="5400" b="1" dirty="0">
              <a:solidFill>
                <a:schemeClr val="bg1"/>
              </a:solidFill>
              <a:latin typeface="微软雅黑"/>
            </a:endParaRPr>
          </a:p>
        </p:txBody>
      </p:sp>
    </p:spTree>
    <p:extLst>
      <p:ext uri="{BB962C8B-B14F-4D97-AF65-F5344CB8AC3E}">
        <p14:creationId xmlns:p14="http://schemas.microsoft.com/office/powerpoint/2010/main" val="3256178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721303" cy="710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68179" y="469928"/>
            <a:ext cx="6336681" cy="1567905"/>
          </a:xfrm>
          <a:prstGeom prst="rect">
            <a:avLst/>
          </a:prstGeom>
        </p:spPr>
        <p:txBody>
          <a:bodyPr wrap="none" lIns="89699" tIns="44851" rIns="89699" bIns="44851">
            <a:spAutoFit/>
          </a:bodyPr>
          <a:lstStyle/>
          <a:p>
            <a:r>
              <a:rPr lang="zh-CN" altLang="en-US" sz="9600" b="1" dirty="0">
                <a:latin typeface="微软雅黑"/>
              </a:rPr>
              <a:t>发展性评价</a:t>
            </a:r>
            <a:endParaRPr lang="zh-CN" altLang="en-US" sz="9600" dirty="0"/>
          </a:p>
        </p:txBody>
      </p:sp>
      <p:sp>
        <p:nvSpPr>
          <p:cNvPr id="2" name="矩形 1"/>
          <p:cNvSpPr/>
          <p:nvPr/>
        </p:nvSpPr>
        <p:spPr>
          <a:xfrm>
            <a:off x="6840984" y="1366780"/>
            <a:ext cx="921410" cy="521978"/>
          </a:xfrm>
          <a:prstGeom prst="rect">
            <a:avLst/>
          </a:prstGeom>
        </p:spPr>
        <p:txBody>
          <a:bodyPr wrap="none" lIns="89699" tIns="44851" rIns="89699" bIns="44851">
            <a:spAutoFit/>
          </a:bodyPr>
          <a:lstStyle/>
          <a:p>
            <a:pPr lvl="0"/>
            <a:r>
              <a:rPr lang="zh-CN" altLang="en-US" sz="2800" b="1" dirty="0">
                <a:solidFill>
                  <a:schemeClr val="bg1"/>
                </a:solidFill>
                <a:latin typeface="微软雅黑"/>
              </a:rPr>
              <a:t>模式</a:t>
            </a:r>
            <a:endParaRPr lang="zh-CN" altLang="en-US" sz="2800" dirty="0">
              <a:solidFill>
                <a:schemeClr val="bg1"/>
              </a:solidFill>
            </a:endParaRPr>
          </a:p>
        </p:txBody>
      </p:sp>
    </p:spTree>
    <p:extLst>
      <p:ext uri="{BB962C8B-B14F-4D97-AF65-F5344CB8AC3E}">
        <p14:creationId xmlns:p14="http://schemas.microsoft.com/office/powerpoint/2010/main" val="21416762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3949236" y="4375514"/>
            <a:ext cx="4912638" cy="460403"/>
          </a:xfrm>
          <a:prstGeom prst="rect">
            <a:avLst/>
          </a:prstGeom>
        </p:spPr>
        <p:txBody>
          <a:bodyPr wrap="none" lIns="89699" tIns="44851" rIns="89699" bIns="44851">
            <a:spAutoFit/>
          </a:bodyPr>
          <a:lstStyle/>
          <a:p>
            <a:pPr lvl="0"/>
            <a:r>
              <a:rPr lang="zh-CN" altLang="en-US" sz="2400" b="1" dirty="0">
                <a:solidFill>
                  <a:schemeClr val="bg1"/>
                </a:solidFill>
                <a:latin typeface="微软雅黑"/>
              </a:rPr>
              <a:t>（三）微课程评价的指标体系例举</a:t>
            </a:r>
            <a:endParaRPr lang="en-US" altLang="zh-CN" sz="2400" b="1" dirty="0">
              <a:solidFill>
                <a:schemeClr val="bg1"/>
              </a:solidFill>
              <a:latin typeface="微软雅黑"/>
            </a:endParaRPr>
          </a:p>
        </p:txBody>
      </p:sp>
      <p:grpSp>
        <p:nvGrpSpPr>
          <p:cNvPr id="4" name="组合 3"/>
          <p:cNvGrpSpPr/>
          <p:nvPr/>
        </p:nvGrpSpPr>
        <p:grpSpPr>
          <a:xfrm>
            <a:off x="216397" y="484456"/>
            <a:ext cx="7918749" cy="3744417"/>
            <a:chOff x="216248" y="-1"/>
            <a:chExt cx="9529771" cy="4311144"/>
          </a:xfrm>
        </p:grpSpPr>
        <p:graphicFrame>
          <p:nvGraphicFramePr>
            <p:cNvPr id="3" name="图示 2"/>
            <p:cNvGraphicFramePr/>
            <p:nvPr>
              <p:extLst>
                <p:ext uri="{D42A27DB-BD31-4B8C-83A1-F6EECF244321}">
                  <p14:modId xmlns:p14="http://schemas.microsoft.com/office/powerpoint/2010/main" val="1406149438"/>
                </p:ext>
              </p:extLst>
            </p:nvPr>
          </p:nvGraphicFramePr>
          <p:xfrm>
            <a:off x="216248" y="0"/>
            <a:ext cx="7061656" cy="4311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组合 4"/>
            <p:cNvGrpSpPr/>
            <p:nvPr/>
          </p:nvGrpSpPr>
          <p:grpSpPr>
            <a:xfrm>
              <a:off x="7495487" y="-1"/>
              <a:ext cx="2250532" cy="4311144"/>
              <a:chOff x="5042000" y="-2"/>
              <a:chExt cx="2250532" cy="4311144"/>
            </a:xfrm>
          </p:grpSpPr>
          <p:sp>
            <p:nvSpPr>
              <p:cNvPr id="6" name="流程图: 手动操作 5"/>
              <p:cNvSpPr/>
              <p:nvPr/>
            </p:nvSpPr>
            <p:spPr>
              <a:xfrm rot="16200000">
                <a:off x="4016336" y="1034946"/>
                <a:ext cx="4311143" cy="2241248"/>
              </a:xfrm>
              <a:prstGeom prst="flowChartManualOperation">
                <a:avLst/>
              </a:prstGeom>
              <a:solidFill>
                <a:srgbClr val="CC99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流程图: 手动操作 4"/>
              <p:cNvSpPr/>
              <p:nvPr/>
            </p:nvSpPr>
            <p:spPr>
              <a:xfrm>
                <a:off x="5042000" y="1724457"/>
                <a:ext cx="2241249" cy="25866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2250" tIns="0" rIns="224017" bIns="0" numCol="1" spcCol="1270" anchor="t" anchorCtr="0">
                <a:noAutofit/>
              </a:bodyPr>
              <a:lstStyle/>
              <a:p>
                <a:pPr marL="224246" lvl="1" indent="-224246" defTabSz="1177299">
                  <a:lnSpc>
                    <a:spcPct val="90000"/>
                  </a:lnSpc>
                  <a:spcBef>
                    <a:spcPct val="0"/>
                  </a:spcBef>
                  <a:spcAft>
                    <a:spcPct val="15000"/>
                  </a:spcAft>
                  <a:buChar char="••"/>
                </a:pPr>
                <a:r>
                  <a:rPr lang="zh-CN" altLang="en-US" sz="2000" b="1" dirty="0"/>
                  <a:t>学生态度</a:t>
                </a:r>
              </a:p>
              <a:p>
                <a:pPr marL="224246" lvl="1" indent="-224246" defTabSz="1177299">
                  <a:lnSpc>
                    <a:spcPct val="90000"/>
                  </a:lnSpc>
                  <a:spcBef>
                    <a:spcPct val="0"/>
                  </a:spcBef>
                  <a:spcAft>
                    <a:spcPct val="15000"/>
                  </a:spcAft>
                  <a:buChar char="••"/>
                </a:pPr>
                <a:r>
                  <a:rPr lang="zh-CN" altLang="en-US" sz="2000" b="1" dirty="0"/>
                  <a:t>家长态度</a:t>
                </a:r>
                <a:endParaRPr lang="en-US" altLang="zh-CN" sz="2000" b="1" dirty="0"/>
              </a:p>
              <a:p>
                <a:pPr marL="224246" lvl="1" indent="-224246" defTabSz="1177299">
                  <a:lnSpc>
                    <a:spcPct val="90000"/>
                  </a:lnSpc>
                  <a:spcBef>
                    <a:spcPct val="0"/>
                  </a:spcBef>
                  <a:spcAft>
                    <a:spcPct val="15000"/>
                  </a:spcAft>
                  <a:buChar char="••"/>
                </a:pPr>
                <a:r>
                  <a:rPr lang="zh-CN" altLang="en-US" sz="2000" b="1" dirty="0"/>
                  <a:t>教师态度</a:t>
                </a:r>
              </a:p>
            </p:txBody>
          </p:sp>
        </p:grpSp>
      </p:grpSp>
      <p:sp>
        <p:nvSpPr>
          <p:cNvPr id="8" name="矩形 7"/>
          <p:cNvSpPr/>
          <p:nvPr/>
        </p:nvSpPr>
        <p:spPr>
          <a:xfrm>
            <a:off x="6353787" y="1276544"/>
            <a:ext cx="1446572" cy="423459"/>
          </a:xfrm>
          <a:prstGeom prst="rect">
            <a:avLst/>
          </a:prstGeom>
        </p:spPr>
        <p:txBody>
          <a:bodyPr wrap="none" lIns="89699" tIns="44851" rIns="89699" bIns="44851">
            <a:spAutoFit/>
          </a:bodyPr>
          <a:lstStyle/>
          <a:p>
            <a:pPr defTabSz="1526135">
              <a:lnSpc>
                <a:spcPct val="90000"/>
              </a:lnSpc>
              <a:spcBef>
                <a:spcPct val="0"/>
              </a:spcBef>
              <a:spcAft>
                <a:spcPct val="35000"/>
              </a:spcAft>
            </a:pPr>
            <a:r>
              <a:rPr lang="zh-CN" altLang="en-US" sz="2400" b="1" dirty="0">
                <a:solidFill>
                  <a:srgbClr val="FFFFFF"/>
                </a:solidFill>
              </a:rPr>
              <a:t>态度状况</a:t>
            </a:r>
          </a:p>
        </p:txBody>
      </p:sp>
    </p:spTree>
    <p:extLst>
      <p:ext uri="{BB962C8B-B14F-4D97-AF65-F5344CB8AC3E}">
        <p14:creationId xmlns:p14="http://schemas.microsoft.com/office/powerpoint/2010/main" val="788418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864339" y="686544"/>
            <a:ext cx="4597542" cy="460403"/>
          </a:xfrm>
          <a:prstGeom prst="rect">
            <a:avLst/>
          </a:prstGeom>
        </p:spPr>
        <p:txBody>
          <a:bodyPr wrap="none" lIns="89699" tIns="44851" rIns="89699" bIns="44851">
            <a:spAutoFit/>
          </a:bodyPr>
          <a:lstStyle/>
          <a:p>
            <a:pPr lvl="0"/>
            <a:r>
              <a:rPr lang="zh-CN" altLang="en-US" sz="2400" b="1" dirty="0">
                <a:solidFill>
                  <a:schemeClr val="bg1"/>
                </a:solidFill>
                <a:latin typeface="微软雅黑"/>
              </a:rPr>
              <a:t>（四）微课程评价与测量的方法</a:t>
            </a:r>
            <a:endParaRPr lang="en-US" altLang="zh-CN" sz="2400" b="1" dirty="0">
              <a:solidFill>
                <a:schemeClr val="bg1"/>
              </a:solidFill>
              <a:latin typeface="微软雅黑"/>
            </a:endParaRPr>
          </a:p>
        </p:txBody>
      </p:sp>
      <p:sp>
        <p:nvSpPr>
          <p:cNvPr id="12" name="矩形 11"/>
          <p:cNvSpPr/>
          <p:nvPr/>
        </p:nvSpPr>
        <p:spPr>
          <a:xfrm>
            <a:off x="5544840" y="2140496"/>
            <a:ext cx="2262158" cy="923330"/>
          </a:xfrm>
          <a:prstGeom prst="rect">
            <a:avLst/>
          </a:prstGeom>
          <a:ln>
            <a:solidFill>
              <a:srgbClr val="00B0F0"/>
            </a:solidFill>
          </a:ln>
        </p:spPr>
        <p:txBody>
          <a:bodyPr wrap="none" lIns="89699" tIns="44851" rIns="89699" bIns="44851">
            <a:spAutoFit/>
          </a:bodyPr>
          <a:lstStyle/>
          <a:p>
            <a:pPr lvl="0"/>
            <a:r>
              <a:rPr lang="zh-CN" altLang="en-US" sz="5400" b="1" dirty="0">
                <a:solidFill>
                  <a:schemeClr val="bg1"/>
                </a:solidFill>
                <a:latin typeface="微软雅黑"/>
              </a:rPr>
              <a:t>问卷法</a:t>
            </a:r>
            <a:endParaRPr lang="en-US" altLang="zh-CN" sz="5400" b="1" dirty="0">
              <a:solidFill>
                <a:schemeClr val="bg1"/>
              </a:solidFill>
              <a:latin typeface="微软雅黑"/>
            </a:endParaRPr>
          </a:p>
        </p:txBody>
      </p:sp>
      <p:sp>
        <p:nvSpPr>
          <p:cNvPr id="31" name="矩形 30"/>
          <p:cNvSpPr/>
          <p:nvPr/>
        </p:nvSpPr>
        <p:spPr>
          <a:xfrm>
            <a:off x="1980010" y="2155224"/>
            <a:ext cx="2262158" cy="923330"/>
          </a:xfrm>
          <a:prstGeom prst="rect">
            <a:avLst/>
          </a:prstGeom>
          <a:ln>
            <a:solidFill>
              <a:srgbClr val="66FF33"/>
            </a:solidFill>
          </a:ln>
        </p:spPr>
        <p:txBody>
          <a:bodyPr wrap="none" lIns="89699" tIns="44851" rIns="89699" bIns="44851">
            <a:spAutoFit/>
          </a:bodyPr>
          <a:lstStyle/>
          <a:p>
            <a:pPr lvl="0"/>
            <a:r>
              <a:rPr lang="zh-CN" altLang="en-US" sz="5400" b="1" dirty="0">
                <a:solidFill>
                  <a:schemeClr val="bg1"/>
                </a:solidFill>
                <a:latin typeface="微软雅黑"/>
              </a:rPr>
              <a:t>测验法</a:t>
            </a:r>
            <a:endParaRPr lang="en-US" altLang="zh-CN" sz="5400" b="1" dirty="0">
              <a:solidFill>
                <a:schemeClr val="bg1"/>
              </a:solidFill>
              <a:latin typeface="微软雅黑"/>
            </a:endParaRPr>
          </a:p>
        </p:txBody>
      </p:sp>
    </p:spTree>
    <p:extLst>
      <p:ext uri="{BB962C8B-B14F-4D97-AF65-F5344CB8AC3E}">
        <p14:creationId xmlns:p14="http://schemas.microsoft.com/office/powerpoint/2010/main" val="1873063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864320" y="686544"/>
            <a:ext cx="3967348" cy="460403"/>
          </a:xfrm>
          <a:prstGeom prst="rect">
            <a:avLst/>
          </a:prstGeom>
        </p:spPr>
        <p:txBody>
          <a:bodyPr wrap="none" lIns="89699" tIns="44851" rIns="89699" bIns="44851">
            <a:spAutoFit/>
          </a:bodyPr>
          <a:lstStyle/>
          <a:p>
            <a:pPr lvl="0"/>
            <a:r>
              <a:rPr lang="zh-CN" altLang="en-US" sz="2400" b="1" dirty="0">
                <a:solidFill>
                  <a:schemeClr val="bg1"/>
                </a:solidFill>
                <a:latin typeface="微软雅黑"/>
              </a:rPr>
              <a:t>（五）处理评价信息的方法</a:t>
            </a:r>
            <a:endParaRPr lang="en-US" altLang="zh-CN" sz="2400" b="1" dirty="0">
              <a:solidFill>
                <a:schemeClr val="bg1"/>
              </a:solidFill>
              <a:latin typeface="微软雅黑"/>
            </a:endParaRPr>
          </a:p>
        </p:txBody>
      </p:sp>
      <p:sp>
        <p:nvSpPr>
          <p:cNvPr id="31" name="矩形 30"/>
          <p:cNvSpPr/>
          <p:nvPr/>
        </p:nvSpPr>
        <p:spPr>
          <a:xfrm>
            <a:off x="1879983" y="1996625"/>
            <a:ext cx="5724644" cy="923330"/>
          </a:xfrm>
          <a:prstGeom prst="rect">
            <a:avLst/>
          </a:prstGeom>
          <a:ln>
            <a:noFill/>
          </a:ln>
        </p:spPr>
        <p:txBody>
          <a:bodyPr wrap="none" lIns="89699" tIns="44851" rIns="89699" bIns="44851">
            <a:spAutoFit/>
          </a:bodyPr>
          <a:lstStyle/>
          <a:p>
            <a:pPr lvl="0"/>
            <a:r>
              <a:rPr lang="zh-CN" altLang="en-US" sz="5400" b="1" dirty="0">
                <a:solidFill>
                  <a:schemeClr val="bg1"/>
                </a:solidFill>
                <a:latin typeface="微软雅黑"/>
              </a:rPr>
              <a:t>定性与定量相结合</a:t>
            </a:r>
            <a:endParaRPr lang="en-US" altLang="zh-CN" sz="5400" b="1" dirty="0">
              <a:solidFill>
                <a:schemeClr val="bg1"/>
              </a:solidFill>
              <a:latin typeface="微软雅黑"/>
            </a:endParaRPr>
          </a:p>
        </p:txBody>
      </p:sp>
    </p:spTree>
    <p:extLst>
      <p:ext uri="{BB962C8B-B14F-4D97-AF65-F5344CB8AC3E}">
        <p14:creationId xmlns:p14="http://schemas.microsoft.com/office/powerpoint/2010/main" val="28339097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2164170" y="1132617"/>
            <a:ext cx="5184576" cy="2093357"/>
          </a:xfrm>
          <a:prstGeom prst="rect">
            <a:avLst/>
          </a:prstGeom>
        </p:spPr>
        <p:txBody>
          <a:bodyPr wrap="square" lIns="90159" tIns="45084" rIns="90159" bIns="45084">
            <a:spAutoFit/>
          </a:bodyPr>
          <a:lstStyle/>
          <a:p>
            <a:pPr defTabSz="901584"/>
            <a:r>
              <a:rPr lang="zh-CN" altLang="en-US" sz="13000" b="1" kern="0" dirty="0">
                <a:solidFill>
                  <a:srgbClr val="FFFFFF"/>
                </a:solidFill>
                <a:latin typeface="微软雅黑"/>
              </a:rPr>
              <a:t>结束语</a:t>
            </a:r>
            <a:endParaRPr lang="zh-CN" altLang="en-US" sz="13000" b="1" dirty="0">
              <a:solidFill>
                <a:srgbClr val="FFFFFF"/>
              </a:solidFill>
              <a:latin typeface="微软雅黑"/>
            </a:endParaRPr>
          </a:p>
        </p:txBody>
      </p:sp>
      <p:pic>
        <p:nvPicPr>
          <p:cNvPr id="3" name="背景音乐3_cli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8640" y="2388539"/>
            <a:ext cx="487363" cy="365522"/>
          </a:xfrm>
          <a:prstGeom prst="rect">
            <a:avLst/>
          </a:prstGeom>
        </p:spPr>
      </p:pic>
    </p:spTree>
    <p:extLst>
      <p:ext uri="{BB962C8B-B14F-4D97-AF65-F5344CB8AC3E}">
        <p14:creationId xmlns:p14="http://schemas.microsoft.com/office/powerpoint/2010/main" val="1434737055"/>
      </p:ext>
    </p:extLst>
  </p:cSld>
  <p:clrMapOvr>
    <a:masterClrMapping/>
  </p:clrMapOvr>
  <p:transition spd="slow" advTm="15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500" fill="hold"/>
                                        <p:tgtEl>
                                          <p:spTgt spid="4"/>
                                        </p:tgtEl>
                                        <p:attrNameLst>
                                          <p:attrName>ppt_w</p:attrName>
                                        </p:attrNameLst>
                                      </p:cBhvr>
                                      <p:tavLst>
                                        <p:tav tm="0">
                                          <p:val>
                                            <p:fltVal val="0"/>
                                          </p:val>
                                        </p:tav>
                                        <p:tav tm="100000">
                                          <p:val>
                                            <p:strVal val="#ppt_w"/>
                                          </p:val>
                                        </p:tav>
                                      </p:tavLst>
                                    </p:anim>
                                    <p:anim calcmode="lin" valueType="num">
                                      <p:cBhvr>
                                        <p:cTn id="11" dur="1500" fill="hold"/>
                                        <p:tgtEl>
                                          <p:spTgt spid="4"/>
                                        </p:tgtEl>
                                        <p:attrNameLst>
                                          <p:attrName>ppt_h</p:attrName>
                                        </p:attrNameLst>
                                      </p:cBhvr>
                                      <p:tavLst>
                                        <p:tav tm="0">
                                          <p:val>
                                            <p:fltVal val="0"/>
                                          </p:val>
                                        </p:tav>
                                        <p:tav tm="100000">
                                          <p:val>
                                            <p:strVal val="#ppt_h"/>
                                          </p:val>
                                        </p:tav>
                                      </p:tavLst>
                                    </p:anim>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hlinkClick r:id="rId3" action="ppaction://hlinkfile"/>
          </p:cNvPr>
          <p:cNvSpPr/>
          <p:nvPr/>
        </p:nvSpPr>
        <p:spPr>
          <a:xfrm>
            <a:off x="0" y="9"/>
            <a:ext cx="9361488" cy="516239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9904" tIns="69971" rIns="139904" bIns="69971" rtlCol="0" anchor="ctr"/>
          <a:lstStyle/>
          <a:p>
            <a:pPr algn="ctr"/>
            <a:endParaRPr lang="zh-CN" altLang="en-US" sz="4000" b="1" dirty="0">
              <a:solidFill>
                <a:prstClr val="white"/>
              </a:solidFill>
            </a:endParaRPr>
          </a:p>
        </p:txBody>
      </p:sp>
      <p:sp>
        <p:nvSpPr>
          <p:cNvPr id="7" name="矩形 6"/>
          <p:cNvSpPr/>
          <p:nvPr/>
        </p:nvSpPr>
        <p:spPr>
          <a:xfrm>
            <a:off x="489159" y="610463"/>
            <a:ext cx="3039457" cy="573761"/>
          </a:xfrm>
          <a:prstGeom prst="rect">
            <a:avLst/>
          </a:prstGeom>
        </p:spPr>
        <p:txBody>
          <a:bodyPr wrap="square" lIns="78950" tIns="39502" rIns="78950" bIns="39502">
            <a:spAutoFit/>
          </a:bodyPr>
          <a:lstStyle/>
          <a:p>
            <a:pPr algn="ctr"/>
            <a:r>
              <a:rPr lang="zh-CN" altLang="en-US" sz="3200" b="1" dirty="0">
                <a:solidFill>
                  <a:prstClr val="white"/>
                </a:solidFill>
                <a:latin typeface="方正静蕾简体" panose="02000000000000000000" pitchFamily="2" charset="-122"/>
                <a:ea typeface="方正静蕾简体" panose="02000000000000000000" pitchFamily="2" charset="-122"/>
              </a:rPr>
              <a:t>微课程将带来</a:t>
            </a:r>
          </a:p>
        </p:txBody>
      </p:sp>
      <p:sp>
        <p:nvSpPr>
          <p:cNvPr id="46" name="矩形 45"/>
          <p:cNvSpPr/>
          <p:nvPr/>
        </p:nvSpPr>
        <p:spPr>
          <a:xfrm>
            <a:off x="9055796" y="10449111"/>
            <a:ext cx="3517002" cy="1654836"/>
          </a:xfrm>
          <a:prstGeom prst="rect">
            <a:avLst/>
          </a:prstGeom>
        </p:spPr>
        <p:txBody>
          <a:bodyPr wrap="none" lIns="139904" tIns="69971" rIns="139904" bIns="69971">
            <a:spAutoFit/>
          </a:bodyPr>
          <a:lstStyle/>
          <a:p>
            <a:pPr algn="ctr" eaLnBrk="0" hangingPunct="0">
              <a:defRPr/>
            </a:pPr>
            <a:r>
              <a:rPr lang="zh-CN" altLang="en-US" sz="4900" b="1" kern="0" dirty="0">
                <a:solidFill>
                  <a:srgbClr val="FFFBFC"/>
                </a:solidFill>
                <a:latin typeface="微软雅黑" pitchFamily="34" charset="-122"/>
              </a:rPr>
              <a:t>新</a:t>
            </a:r>
            <a:endParaRPr lang="en-US" altLang="zh-CN" sz="4900" b="1" kern="0" dirty="0">
              <a:solidFill>
                <a:srgbClr val="FFFBFC"/>
              </a:solidFill>
              <a:latin typeface="微软雅黑" pitchFamily="34" charset="-122"/>
            </a:endParaRPr>
          </a:p>
          <a:p>
            <a:pPr algn="ctr" eaLnBrk="0" hangingPunct="0">
              <a:defRPr/>
            </a:pPr>
            <a:r>
              <a:rPr lang="zh-CN" altLang="en-US" sz="4900" b="1" kern="0" dirty="0">
                <a:solidFill>
                  <a:srgbClr val="FFFBFC"/>
                </a:solidFill>
                <a:latin typeface="微软雅黑" pitchFamily="34" charset="-122"/>
              </a:rPr>
              <a:t>教师发展观</a:t>
            </a:r>
            <a:endParaRPr lang="en-US" altLang="zh-CN" sz="4900" b="1" kern="0" dirty="0">
              <a:solidFill>
                <a:srgbClr val="FFFBFC"/>
              </a:solidFill>
              <a:latin typeface="微软雅黑" pitchFamily="34" charset="-122"/>
            </a:endParaRPr>
          </a:p>
        </p:txBody>
      </p:sp>
      <p:sp>
        <p:nvSpPr>
          <p:cNvPr id="2" name="矩形 1"/>
          <p:cNvSpPr/>
          <p:nvPr/>
        </p:nvSpPr>
        <p:spPr>
          <a:xfrm>
            <a:off x="520386" y="1184219"/>
            <a:ext cx="7848872" cy="3139321"/>
          </a:xfrm>
          <a:prstGeom prst="rect">
            <a:avLst/>
          </a:prstGeom>
        </p:spPr>
        <p:txBody>
          <a:bodyPr wrap="square" lIns="89699" tIns="44851" rIns="89699" bIns="44851">
            <a:spAutoFit/>
          </a:bodyPr>
          <a:lstStyle/>
          <a:p>
            <a:pPr algn="ctr"/>
            <a:r>
              <a:rPr lang="zh-CN" altLang="en-US" sz="6600" b="1" dirty="0">
                <a:solidFill>
                  <a:prstClr val="white"/>
                </a:solidFill>
              </a:rPr>
              <a:t>新的资源观</a:t>
            </a:r>
            <a:endParaRPr lang="en-US" altLang="zh-CN" sz="6600" b="1" dirty="0">
              <a:solidFill>
                <a:prstClr val="white"/>
              </a:solidFill>
            </a:endParaRPr>
          </a:p>
          <a:p>
            <a:pPr algn="ctr"/>
            <a:r>
              <a:rPr lang="en-US" altLang="zh-CN" sz="6600" b="1" dirty="0">
                <a:solidFill>
                  <a:prstClr val="white"/>
                </a:solidFill>
              </a:rPr>
              <a:t>        </a:t>
            </a:r>
            <a:r>
              <a:rPr lang="zh-CN" altLang="en-US" sz="6600" b="1" dirty="0">
                <a:solidFill>
                  <a:prstClr val="white"/>
                </a:solidFill>
              </a:rPr>
              <a:t>教学观</a:t>
            </a:r>
            <a:endParaRPr lang="en-US" altLang="zh-CN" sz="6600" b="1" dirty="0">
              <a:solidFill>
                <a:prstClr val="white"/>
              </a:solidFill>
            </a:endParaRPr>
          </a:p>
          <a:p>
            <a:pPr algn="ctr"/>
            <a:r>
              <a:rPr lang="zh-CN" altLang="en-US" sz="6600" b="1" dirty="0">
                <a:solidFill>
                  <a:prstClr val="white"/>
                </a:solidFill>
              </a:rPr>
              <a:t>                教师发展观</a:t>
            </a:r>
          </a:p>
        </p:txBody>
      </p:sp>
    </p:spTree>
    <p:extLst>
      <p:ext uri="{BB962C8B-B14F-4D97-AF65-F5344CB8AC3E}">
        <p14:creationId xmlns:p14="http://schemas.microsoft.com/office/powerpoint/2010/main" val="2199837490"/>
      </p:ext>
    </p:extLst>
  </p:cSld>
  <p:clrMapOvr>
    <a:masterClrMapping/>
  </p:clrMapOvr>
  <mc:AlternateContent xmlns:mc="http://schemas.openxmlformats.org/markup-compatibility/2006" xmlns:p14="http://schemas.microsoft.com/office/powerpoint/2010/main">
    <mc:Choice Requires="p14">
      <p:transition spd="slow" p14:dur="1200" advTm="2500">
        <p14:prism/>
      </p:transition>
    </mc:Choice>
    <mc:Fallback xmlns="">
      <p:transition spd="slow"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extLst mod="1">
    <p:ext uri="{E180D4A7-C9FB-4DFB-919C-405C955672EB}">
      <p14:showEvtLst xmlns:p14="http://schemas.microsoft.com/office/powerpoint/2010/main">
        <p14:playEvt time="0" objId="9"/>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ppt用图\IT科技\620x3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630" y="340539"/>
            <a:ext cx="6045961" cy="29527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0" y="3613898"/>
            <a:ext cx="8145616" cy="914399"/>
            <a:chOff x="4211960" y="2814500"/>
            <a:chExt cx="4932040" cy="914400"/>
          </a:xfrm>
          <a:solidFill>
            <a:srgbClr val="0070C0"/>
          </a:solidFill>
        </p:grpSpPr>
        <p:sp>
          <p:nvSpPr>
            <p:cNvPr id="7" name="矩形 6"/>
            <p:cNvSpPr/>
            <p:nvPr/>
          </p:nvSpPr>
          <p:spPr>
            <a:xfrm>
              <a:off x="4211960" y="2814500"/>
              <a:ext cx="4932040" cy="9144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4661645" y="3040866"/>
              <a:ext cx="3492977" cy="477055"/>
            </a:xfrm>
            <a:prstGeom prst="rect">
              <a:avLst/>
            </a:prstGeom>
            <a:grpFill/>
            <a:ln>
              <a:solidFill>
                <a:srgbClr val="0070C0"/>
              </a:solidFill>
            </a:ln>
          </p:spPr>
          <p:txBody>
            <a:bodyPr wrap="none">
              <a:spAutoFit/>
            </a:bodyPr>
            <a:lstStyle/>
            <a:p>
              <a:r>
                <a:rPr lang="zh-CN" altLang="en-US" sz="2500" b="1" dirty="0">
                  <a:solidFill>
                    <a:prstClr val="white"/>
                  </a:solidFill>
                  <a:effectLst>
                    <a:outerShdw blurRad="38100" dist="38100" dir="2700000" algn="tl">
                      <a:srgbClr val="000000">
                        <a:alpha val="43137"/>
                      </a:srgbClr>
                    </a:outerShdw>
                  </a:effectLst>
                </a:rPr>
                <a:t>（一）新的资源观：大力开发课程资源</a:t>
              </a:r>
            </a:p>
          </p:txBody>
        </p:sp>
      </p:grpSp>
    </p:spTree>
    <p:extLst>
      <p:ext uri="{BB962C8B-B14F-4D97-AF65-F5344CB8AC3E}">
        <p14:creationId xmlns:p14="http://schemas.microsoft.com/office/powerpoint/2010/main" val="313849329"/>
      </p:ext>
    </p:extLst>
  </p:cSld>
  <p:clrMapOvr>
    <a:masterClrMapping/>
  </p:clrMapOvr>
  <mc:AlternateContent xmlns:mc="http://schemas.openxmlformats.org/markup-compatibility/2006" xmlns:p14="http://schemas.microsoft.com/office/powerpoint/2010/main">
    <mc:Choice Requires="p14">
      <p:transition spd="slow" p14:dur="1600" advTm="1500">
        <p14:gallery dir="l"/>
      </p:transition>
    </mc:Choice>
    <mc:Fallback xmlns="">
      <p:transition spd="slow" advTm="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97114" y="1060863"/>
            <a:ext cx="6921932" cy="2446646"/>
            <a:chOff x="1169300" y="1060376"/>
            <a:chExt cx="6761119" cy="2446647"/>
          </a:xfrm>
        </p:grpSpPr>
        <p:sp>
          <p:nvSpPr>
            <p:cNvPr id="5" name="矩形 4"/>
            <p:cNvSpPr/>
            <p:nvPr/>
          </p:nvSpPr>
          <p:spPr>
            <a:xfrm>
              <a:off x="1187625" y="1060376"/>
              <a:ext cx="6742794" cy="1200329"/>
            </a:xfrm>
            <a:prstGeom prst="rect">
              <a:avLst/>
            </a:prstGeom>
          </p:spPr>
          <p:txBody>
            <a:bodyPr wrap="none">
              <a:spAutoFit/>
            </a:bodyPr>
            <a:lstStyle/>
            <a:p>
              <a:r>
                <a:rPr lang="zh-CN" altLang="en-US" sz="7200" b="1" dirty="0">
                  <a:solidFill>
                    <a:prstClr val="black"/>
                  </a:solidFill>
                </a:rPr>
                <a:t>变教师上课资源</a:t>
              </a:r>
              <a:endParaRPr lang="en-US" altLang="zh-CN" sz="7200" b="1" dirty="0">
                <a:solidFill>
                  <a:prstClr val="black"/>
                </a:solidFill>
              </a:endParaRPr>
            </a:p>
          </p:txBody>
        </p:sp>
        <p:sp>
          <p:nvSpPr>
            <p:cNvPr id="2" name="矩形 1"/>
            <p:cNvSpPr/>
            <p:nvPr/>
          </p:nvSpPr>
          <p:spPr>
            <a:xfrm>
              <a:off x="1169300" y="2306694"/>
              <a:ext cx="6666297" cy="1200329"/>
            </a:xfrm>
            <a:prstGeom prst="rect">
              <a:avLst/>
            </a:prstGeom>
          </p:spPr>
          <p:txBody>
            <a:bodyPr wrap="square">
              <a:spAutoFit/>
            </a:bodyPr>
            <a:lstStyle/>
            <a:p>
              <a:r>
                <a:rPr lang="zh-CN" altLang="en-US" sz="7200" b="1" dirty="0">
                  <a:solidFill>
                    <a:prstClr val="black"/>
                  </a:solidFill>
                </a:rPr>
                <a:t>为</a:t>
              </a:r>
              <a:r>
                <a:rPr lang="zh-CN" altLang="en-US" sz="7200" b="1" dirty="0">
                  <a:solidFill>
                    <a:srgbClr val="FF0000"/>
                  </a:solidFill>
                </a:rPr>
                <a:t>学生学习</a:t>
              </a:r>
              <a:r>
                <a:rPr lang="zh-CN" altLang="en-US" sz="7200" b="1" dirty="0">
                  <a:solidFill>
                    <a:prstClr val="black"/>
                  </a:solidFill>
                </a:rPr>
                <a:t>资源 </a:t>
              </a:r>
            </a:p>
          </p:txBody>
        </p:sp>
      </p:grpSp>
    </p:spTree>
    <p:extLst>
      <p:ext uri="{BB962C8B-B14F-4D97-AF65-F5344CB8AC3E}">
        <p14:creationId xmlns:p14="http://schemas.microsoft.com/office/powerpoint/2010/main" val="2001662074"/>
      </p:ext>
    </p:extLst>
  </p:cSld>
  <p:clrMapOvr>
    <a:masterClrMapping/>
  </p:clrMapOvr>
  <p:transition spd="slow" advTm="144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1193651" y="844728"/>
            <a:ext cx="4150579" cy="769441"/>
          </a:xfrm>
          <a:prstGeom prst="rect">
            <a:avLst/>
          </a:prstGeom>
        </p:spPr>
        <p:txBody>
          <a:bodyPr wrap="square" lIns="89699" tIns="44851" rIns="89699" bIns="44851">
            <a:spAutoFit/>
          </a:bodyPr>
          <a:lstStyle/>
          <a:p>
            <a:pPr defTabSz="896990"/>
            <a:r>
              <a:rPr lang="zh-CN" altLang="en-US" sz="4400" b="1" dirty="0">
                <a:solidFill>
                  <a:prstClr val="white"/>
                </a:solidFill>
              </a:rPr>
              <a:t>在大数据时代</a:t>
            </a:r>
            <a:endParaRPr lang="en-US" altLang="zh-CN" sz="4400" b="1" dirty="0">
              <a:solidFill>
                <a:prstClr val="white"/>
              </a:solidFill>
            </a:endParaRPr>
          </a:p>
        </p:txBody>
      </p:sp>
      <p:sp>
        <p:nvSpPr>
          <p:cNvPr id="2" name="矩形 1"/>
          <p:cNvSpPr/>
          <p:nvPr/>
        </p:nvSpPr>
        <p:spPr>
          <a:xfrm>
            <a:off x="1193651" y="1609505"/>
            <a:ext cx="5919876" cy="769441"/>
          </a:xfrm>
          <a:prstGeom prst="rect">
            <a:avLst/>
          </a:prstGeom>
        </p:spPr>
        <p:txBody>
          <a:bodyPr wrap="square" lIns="89699" tIns="44851" rIns="89699" bIns="44851">
            <a:spAutoFit/>
          </a:bodyPr>
          <a:lstStyle/>
          <a:p>
            <a:pPr defTabSz="896990"/>
            <a:r>
              <a:rPr lang="zh-CN" altLang="en-US" sz="4400" b="1" dirty="0">
                <a:solidFill>
                  <a:prstClr val="white"/>
                </a:solidFill>
              </a:rPr>
              <a:t>用户无限扩张的资源</a:t>
            </a:r>
            <a:endParaRPr lang="en-US" altLang="zh-CN" sz="4400" b="1" dirty="0">
              <a:solidFill>
                <a:prstClr val="white"/>
              </a:solidFill>
            </a:endParaRPr>
          </a:p>
        </p:txBody>
      </p:sp>
      <p:sp>
        <p:nvSpPr>
          <p:cNvPr id="3" name="矩形 2"/>
          <p:cNvSpPr/>
          <p:nvPr/>
        </p:nvSpPr>
        <p:spPr>
          <a:xfrm>
            <a:off x="1193651" y="2408401"/>
            <a:ext cx="5477552" cy="769441"/>
          </a:xfrm>
          <a:prstGeom prst="rect">
            <a:avLst/>
          </a:prstGeom>
        </p:spPr>
        <p:txBody>
          <a:bodyPr wrap="square" lIns="89699" tIns="44851" rIns="89699" bIns="44851">
            <a:spAutoFit/>
          </a:bodyPr>
          <a:lstStyle/>
          <a:p>
            <a:pPr defTabSz="896990"/>
            <a:r>
              <a:rPr lang="zh-CN" altLang="en-US" sz="4400" b="1" dirty="0">
                <a:solidFill>
                  <a:prstClr val="white"/>
                </a:solidFill>
              </a:rPr>
              <a:t>才是有前途的资源</a:t>
            </a:r>
          </a:p>
        </p:txBody>
      </p:sp>
      <p:sp>
        <p:nvSpPr>
          <p:cNvPr id="4" name="矩形 3"/>
          <p:cNvSpPr/>
          <p:nvPr/>
        </p:nvSpPr>
        <p:spPr>
          <a:xfrm>
            <a:off x="773547" y="3580667"/>
            <a:ext cx="7888114" cy="769441"/>
          </a:xfrm>
          <a:prstGeom prst="rect">
            <a:avLst/>
          </a:prstGeom>
        </p:spPr>
        <p:txBody>
          <a:bodyPr wrap="square" lIns="89699" tIns="44851" rIns="89699" bIns="44851">
            <a:spAutoFit/>
          </a:bodyPr>
          <a:lstStyle/>
          <a:p>
            <a:pPr defTabSz="896990"/>
            <a:r>
              <a:rPr lang="zh-CN" altLang="en-US" sz="4400" dirty="0">
                <a:solidFill>
                  <a:srgbClr val="FFFF00"/>
                </a:solidFill>
                <a:latin typeface="方正静蕾简体" pitchFamily="2" charset="-122"/>
                <a:ea typeface="方正静蕾简体" pitchFamily="2" charset="-122"/>
              </a:rPr>
              <a:t>建设学生用课程资源大有可为 </a:t>
            </a:r>
            <a:endParaRPr lang="zh-CN" altLang="en-US" dirty="0">
              <a:solidFill>
                <a:srgbClr val="FFFF00"/>
              </a:solidFill>
              <a:latin typeface="方正静蕾简体" pitchFamily="2" charset="-122"/>
              <a:ea typeface="方正静蕾简体" pitchFamily="2" charset="-122"/>
            </a:endParaRPr>
          </a:p>
        </p:txBody>
      </p:sp>
    </p:spTree>
    <p:extLst>
      <p:ext uri="{BB962C8B-B14F-4D97-AF65-F5344CB8AC3E}">
        <p14:creationId xmlns:p14="http://schemas.microsoft.com/office/powerpoint/2010/main" val="325699416"/>
      </p:ext>
    </p:extLst>
  </p:cSld>
  <p:clrMapOvr>
    <a:masterClrMapping/>
  </p:clrMapOvr>
  <p:transition spd="slow" advTm="64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500"/>
                                        <p:tgtEl>
                                          <p:spTgt spid="2"/>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500"/>
                                        <p:tgtEl>
                                          <p:spTgt spid="3"/>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矩形 9"/>
          <p:cNvSpPr/>
          <p:nvPr/>
        </p:nvSpPr>
        <p:spPr>
          <a:xfrm>
            <a:off x="144240" y="2716715"/>
            <a:ext cx="9073008" cy="1917537"/>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a:endParaRPr lang="zh-CN" altLang="en-US">
              <a:solidFill>
                <a:prstClr val="white"/>
              </a:solidFill>
            </a:endParaRPr>
          </a:p>
        </p:txBody>
      </p:sp>
      <p:sp>
        <p:nvSpPr>
          <p:cNvPr id="13" name="矩形 12"/>
          <p:cNvSpPr/>
          <p:nvPr/>
        </p:nvSpPr>
        <p:spPr>
          <a:xfrm>
            <a:off x="1205735" y="3220616"/>
            <a:ext cx="7344816" cy="707886"/>
          </a:xfrm>
          <a:prstGeom prst="rect">
            <a:avLst/>
          </a:prstGeom>
        </p:spPr>
        <p:txBody>
          <a:bodyPr wrap="square" lIns="89699" tIns="44851" rIns="89699" bIns="44851">
            <a:spAutoFit/>
          </a:bodyPr>
          <a:lstStyle/>
          <a:p>
            <a:pPr algn="ctr" defTabSz="896990">
              <a:defRPr/>
            </a:pPr>
            <a:r>
              <a:rPr lang="zh-CN" altLang="en-US" sz="4000" b="1" kern="0" dirty="0">
                <a:solidFill>
                  <a:prstClr val="white"/>
                </a:solidFill>
                <a:latin typeface="方正静蕾简体" panose="02000000000000000000" pitchFamily="2" charset="-122"/>
                <a:ea typeface="方正静蕾简体" panose="02000000000000000000" pitchFamily="2" charset="-122"/>
              </a:rPr>
              <a:t>翻转课堂究竟翻转了什么？</a:t>
            </a:r>
            <a:endParaRPr lang="zh-CN" altLang="en-US" sz="4000" kern="0" dirty="0">
              <a:solidFill>
                <a:srgbClr val="FFFF00"/>
              </a:solidFill>
              <a:latin typeface="方正静蕾简体" panose="02000000000000000000" pitchFamily="2" charset="-122"/>
              <a:ea typeface="方正静蕾简体" panose="02000000000000000000" pitchFamily="2" charset="-122"/>
            </a:endParaRPr>
          </a:p>
        </p:txBody>
      </p:sp>
      <p:grpSp>
        <p:nvGrpSpPr>
          <p:cNvPr id="7" name="组合 6"/>
          <p:cNvGrpSpPr/>
          <p:nvPr/>
        </p:nvGrpSpPr>
        <p:grpSpPr>
          <a:xfrm>
            <a:off x="144240" y="438983"/>
            <a:ext cx="9073008" cy="2016224"/>
            <a:chOff x="1348" y="2711594"/>
            <a:chExt cx="9213643" cy="1877174"/>
          </a:xfrm>
        </p:grpSpPr>
        <p:sp>
          <p:nvSpPr>
            <p:cNvPr id="8" name="矩形 7">
              <a:hlinkClick r:id="rId3" action="ppaction://hlinkfile"/>
            </p:cNvPr>
            <p:cNvSpPr/>
            <p:nvPr/>
          </p:nvSpPr>
          <p:spPr>
            <a:xfrm>
              <a:off x="1348" y="2711594"/>
              <a:ext cx="9213643" cy="18771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1079297" y="2979762"/>
              <a:ext cx="7140035" cy="1346788"/>
            </a:xfrm>
            <a:prstGeom prst="rect">
              <a:avLst/>
            </a:prstGeom>
          </p:spPr>
          <p:txBody>
            <a:bodyPr wrap="square">
              <a:spAutoFit/>
            </a:bodyPr>
            <a:lstStyle/>
            <a:p>
              <a:pPr algn="ctr" defTabSz="896990">
                <a:defRPr/>
              </a:pPr>
              <a:r>
                <a:rPr lang="zh-CN" altLang="en-US" sz="8800" b="1" kern="0" dirty="0">
                  <a:solidFill>
                    <a:prstClr val="white"/>
                  </a:solidFill>
                  <a:latin typeface="Segoe UI"/>
                </a:rPr>
                <a:t>感受翻转</a:t>
              </a:r>
              <a:r>
                <a:rPr lang="zh-CN" altLang="en-US" sz="8800" b="1" kern="0" dirty="0">
                  <a:solidFill>
                    <a:srgbClr val="FFFF00"/>
                  </a:solidFill>
                  <a:latin typeface="Segoe UI"/>
                </a:rPr>
                <a:t>课堂</a:t>
              </a:r>
              <a:endParaRPr lang="zh-CN" altLang="en-US" sz="8800" kern="0" dirty="0">
                <a:solidFill>
                  <a:srgbClr val="FFFF00"/>
                </a:solidFill>
              </a:endParaRPr>
            </a:p>
          </p:txBody>
        </p:sp>
      </p:grpSp>
    </p:spTree>
    <p:extLst>
      <p:ext uri="{BB962C8B-B14F-4D97-AF65-F5344CB8AC3E}">
        <p14:creationId xmlns:p14="http://schemas.microsoft.com/office/powerpoint/2010/main" val="5318186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 y="3466841"/>
            <a:ext cx="8145616" cy="914399"/>
            <a:chOff x="4211960" y="2814500"/>
            <a:chExt cx="4932040" cy="914400"/>
          </a:xfrm>
          <a:solidFill>
            <a:srgbClr val="0070C0"/>
          </a:solidFill>
        </p:grpSpPr>
        <p:sp>
          <p:nvSpPr>
            <p:cNvPr id="7" name="矩形 6"/>
            <p:cNvSpPr/>
            <p:nvPr/>
          </p:nvSpPr>
          <p:spPr>
            <a:xfrm>
              <a:off x="4211960" y="2814500"/>
              <a:ext cx="4932040" cy="9144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4661645" y="3040866"/>
              <a:ext cx="3341227" cy="477054"/>
            </a:xfrm>
            <a:prstGeom prst="rect">
              <a:avLst/>
            </a:prstGeom>
            <a:grpFill/>
            <a:ln>
              <a:solidFill>
                <a:srgbClr val="0070C0"/>
              </a:solidFill>
            </a:ln>
          </p:spPr>
          <p:txBody>
            <a:bodyPr wrap="none">
              <a:spAutoFit/>
            </a:bodyPr>
            <a:lstStyle/>
            <a:p>
              <a:r>
                <a:rPr lang="zh-CN" altLang="en-US" sz="2500" b="1" dirty="0">
                  <a:solidFill>
                    <a:prstClr val="white"/>
                  </a:solidFill>
                  <a:effectLst>
                    <a:outerShdw blurRad="38100" dist="38100" dir="2700000" algn="tl">
                      <a:srgbClr val="000000">
                        <a:alpha val="43137"/>
                      </a:srgbClr>
                    </a:outerShdw>
                  </a:effectLst>
                </a:rPr>
                <a:t>（二）新的教学观：信息化教学前移</a:t>
              </a:r>
            </a:p>
          </p:txBody>
        </p:sp>
      </p:grpSp>
      <p:pic>
        <p:nvPicPr>
          <p:cNvPr id="9" name="Picture 2" descr="D:\PPT\ppt用图\IT科技\云服务\cloud-compu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9" y="5"/>
            <a:ext cx="5265819" cy="343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88017"/>
      </p:ext>
    </p:extLst>
  </p:cSld>
  <p:clrMapOvr>
    <a:masterClrMapping/>
  </p:clrMapOvr>
  <p:transition spd="slow" advTm="233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Freeform 6"/>
          <p:cNvSpPr>
            <a:spLocks/>
          </p:cNvSpPr>
          <p:nvPr/>
        </p:nvSpPr>
        <p:spPr bwMode="gray">
          <a:xfrm rot="5400000">
            <a:off x="2870221" y="2538093"/>
            <a:ext cx="357331" cy="146960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9699" tIns="44851" rIns="89699" bIns="44851" anchor="ctr"/>
          <a:lstStyle/>
          <a:p>
            <a:pPr defTabSz="896990">
              <a:defRPr/>
            </a:pPr>
            <a:endParaRPr lang="zh-CN" altLang="en-US" kern="0">
              <a:solidFill>
                <a:srgbClr val="FFFFFF"/>
              </a:solidFill>
              <a:ea typeface="微软雅黑" pitchFamily="34" charset="-122"/>
              <a:cs typeface="Arial" charset="0"/>
            </a:endParaRPr>
          </a:p>
        </p:txBody>
      </p:sp>
      <p:sp>
        <p:nvSpPr>
          <p:cNvPr id="16" name="Freeform 10"/>
          <p:cNvSpPr>
            <a:spLocks/>
          </p:cNvSpPr>
          <p:nvPr/>
        </p:nvSpPr>
        <p:spPr bwMode="gray">
          <a:xfrm rot="16200000" flipH="1">
            <a:off x="6097808" y="2471724"/>
            <a:ext cx="357331" cy="157974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9699" tIns="44851" rIns="89699" bIns="44851" anchor="ctr"/>
          <a:lstStyle/>
          <a:p>
            <a:pPr defTabSz="896990">
              <a:defRPr/>
            </a:pPr>
            <a:endParaRPr lang="zh-CN" altLang="en-US" kern="0">
              <a:solidFill>
                <a:srgbClr val="FFFFFF"/>
              </a:solidFill>
              <a:ea typeface="微软雅黑" pitchFamily="34" charset="-122"/>
              <a:cs typeface="Arial" charset="0"/>
            </a:endParaRPr>
          </a:p>
        </p:txBody>
      </p:sp>
      <p:grpSp>
        <p:nvGrpSpPr>
          <p:cNvPr id="18" name="Group 12"/>
          <p:cNvGrpSpPr>
            <a:grpSpLocks/>
          </p:cNvGrpSpPr>
          <p:nvPr/>
        </p:nvGrpSpPr>
        <p:grpSpPr bwMode="auto">
          <a:xfrm>
            <a:off x="3786313" y="2427456"/>
            <a:ext cx="1700020" cy="1612900"/>
            <a:chOff x="2457" y="2000"/>
            <a:chExt cx="901" cy="888"/>
          </a:xfrm>
        </p:grpSpPr>
        <p:pic>
          <p:nvPicPr>
            <p:cNvPr id="19" name="Picture 13"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4"/>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defTabSz="896990">
                <a:defRPr/>
              </a:pPr>
              <a:endParaRPr lang="zh-CN" altLang="en-US" kern="0">
                <a:solidFill>
                  <a:srgbClr val="FFFFFF"/>
                </a:solidFill>
                <a:ea typeface="微软雅黑" pitchFamily="34" charset="-122"/>
                <a:cs typeface="Arial" charset="0"/>
              </a:endParaRPr>
            </a:p>
          </p:txBody>
        </p:sp>
        <p:sp>
          <p:nvSpPr>
            <p:cNvPr id="21" name="Freeform 15"/>
            <p:cNvSpPr>
              <a:spLocks/>
            </p:cNvSpPr>
            <p:nvPr/>
          </p:nvSpPr>
          <p:spPr bwMode="ltGray">
            <a:xfrm>
              <a:off x="2550" y="2018"/>
              <a:ext cx="703" cy="308"/>
            </a:xfrm>
            <a:custGeom>
              <a:avLst/>
              <a:gdLst>
                <a:gd name="T0" fmla="*/ 368 w 1321"/>
                <a:gd name="T1" fmla="*/ 75 h 712"/>
                <a:gd name="T2" fmla="*/ 373 w 1321"/>
                <a:gd name="T3" fmla="*/ 83 h 712"/>
                <a:gd name="T4" fmla="*/ 374 w 1321"/>
                <a:gd name="T5" fmla="*/ 90 h 712"/>
                <a:gd name="T6" fmla="*/ 373 w 1321"/>
                <a:gd name="T7" fmla="*/ 96 h 712"/>
                <a:gd name="T8" fmla="*/ 368 w 1321"/>
                <a:gd name="T9" fmla="*/ 103 h 712"/>
                <a:gd name="T10" fmla="*/ 360 w 1321"/>
                <a:gd name="T11" fmla="*/ 108 h 712"/>
                <a:gd name="T12" fmla="*/ 351 w 1321"/>
                <a:gd name="T13" fmla="*/ 113 h 712"/>
                <a:gd name="T14" fmla="*/ 338 w 1321"/>
                <a:gd name="T15" fmla="*/ 118 h 712"/>
                <a:gd name="T16" fmla="*/ 325 w 1321"/>
                <a:gd name="T17" fmla="*/ 122 h 712"/>
                <a:gd name="T18" fmla="*/ 309 w 1321"/>
                <a:gd name="T19" fmla="*/ 125 h 712"/>
                <a:gd name="T20" fmla="*/ 292 w 1321"/>
                <a:gd name="T21" fmla="*/ 128 h 712"/>
                <a:gd name="T22" fmla="*/ 274 w 1321"/>
                <a:gd name="T23" fmla="*/ 130 h 712"/>
                <a:gd name="T24" fmla="*/ 254 w 1321"/>
                <a:gd name="T25" fmla="*/ 132 h 712"/>
                <a:gd name="T26" fmla="*/ 234 w 1321"/>
                <a:gd name="T27" fmla="*/ 133 h 712"/>
                <a:gd name="T28" fmla="*/ 225 w 1321"/>
                <a:gd name="T29" fmla="*/ 133 h 712"/>
                <a:gd name="T30" fmla="*/ 135 w 1321"/>
                <a:gd name="T31" fmla="*/ 133 h 712"/>
                <a:gd name="T32" fmla="*/ 134 w 1321"/>
                <a:gd name="T33" fmla="*/ 133 h 712"/>
                <a:gd name="T34" fmla="*/ 116 w 1321"/>
                <a:gd name="T35" fmla="*/ 132 h 712"/>
                <a:gd name="T36" fmla="*/ 98 w 1321"/>
                <a:gd name="T37" fmla="*/ 132 h 712"/>
                <a:gd name="T38" fmla="*/ 82 w 1321"/>
                <a:gd name="T39" fmla="*/ 130 h 712"/>
                <a:gd name="T40" fmla="*/ 67 w 1321"/>
                <a:gd name="T41" fmla="*/ 129 h 712"/>
                <a:gd name="T42" fmla="*/ 53 w 1321"/>
                <a:gd name="T43" fmla="*/ 127 h 712"/>
                <a:gd name="T44" fmla="*/ 40 w 1321"/>
                <a:gd name="T45" fmla="*/ 124 h 712"/>
                <a:gd name="T46" fmla="*/ 29 w 1321"/>
                <a:gd name="T47" fmla="*/ 121 h 712"/>
                <a:gd name="T48" fmla="*/ 19 w 1321"/>
                <a:gd name="T49" fmla="*/ 118 h 712"/>
                <a:gd name="T50" fmla="*/ 11 w 1321"/>
                <a:gd name="T51" fmla="*/ 114 h 712"/>
                <a:gd name="T52" fmla="*/ 5 w 1321"/>
                <a:gd name="T53" fmla="*/ 109 h 712"/>
                <a:gd name="T54" fmla="*/ 2 w 1321"/>
                <a:gd name="T55" fmla="*/ 104 h 712"/>
                <a:gd name="T56" fmla="*/ 0 w 1321"/>
                <a:gd name="T57" fmla="*/ 98 h 712"/>
                <a:gd name="T58" fmla="*/ 0 w 1321"/>
                <a:gd name="T59" fmla="*/ 97 h 712"/>
                <a:gd name="T60" fmla="*/ 1 w 1321"/>
                <a:gd name="T61" fmla="*/ 91 h 712"/>
                <a:gd name="T62" fmla="*/ 5 w 1321"/>
                <a:gd name="T63" fmla="*/ 83 h 712"/>
                <a:gd name="T64" fmla="*/ 14 w 1321"/>
                <a:gd name="T65" fmla="*/ 69 h 712"/>
                <a:gd name="T66" fmla="*/ 27 w 1321"/>
                <a:gd name="T67" fmla="*/ 56 h 712"/>
                <a:gd name="T68" fmla="*/ 42 w 1321"/>
                <a:gd name="T69" fmla="*/ 44 h 712"/>
                <a:gd name="T70" fmla="*/ 58 w 1321"/>
                <a:gd name="T71" fmla="*/ 33 h 712"/>
                <a:gd name="T72" fmla="*/ 77 w 1321"/>
                <a:gd name="T73" fmla="*/ 23 h 712"/>
                <a:gd name="T74" fmla="*/ 96 w 1321"/>
                <a:gd name="T75" fmla="*/ 15 h 712"/>
                <a:gd name="T76" fmla="*/ 118 w 1321"/>
                <a:gd name="T77" fmla="*/ 9 h 712"/>
                <a:gd name="T78" fmla="*/ 140 w 1321"/>
                <a:gd name="T79" fmla="*/ 4 h 712"/>
                <a:gd name="T80" fmla="*/ 164 w 1321"/>
                <a:gd name="T81" fmla="*/ 1 h 712"/>
                <a:gd name="T82" fmla="*/ 189 w 1321"/>
                <a:gd name="T83" fmla="*/ 0 h 712"/>
                <a:gd name="T84" fmla="*/ 189 w 1321"/>
                <a:gd name="T85" fmla="*/ 0 h 712"/>
                <a:gd name="T86" fmla="*/ 215 w 1321"/>
                <a:gd name="T87" fmla="*/ 1 h 712"/>
                <a:gd name="T88" fmla="*/ 240 w 1321"/>
                <a:gd name="T89" fmla="*/ 4 h 712"/>
                <a:gd name="T90" fmla="*/ 264 w 1321"/>
                <a:gd name="T91" fmla="*/ 10 h 712"/>
                <a:gd name="T92" fmla="*/ 286 w 1321"/>
                <a:gd name="T93" fmla="*/ 17 h 712"/>
                <a:gd name="T94" fmla="*/ 307 w 1321"/>
                <a:gd name="T95" fmla="*/ 26 h 712"/>
                <a:gd name="T96" fmla="*/ 325 w 1321"/>
                <a:gd name="T97" fmla="*/ 36 h 712"/>
                <a:gd name="T98" fmla="*/ 342 w 1321"/>
                <a:gd name="T99" fmla="*/ 48 h 712"/>
                <a:gd name="T100" fmla="*/ 356 w 1321"/>
                <a:gd name="T101" fmla="*/ 61 h 712"/>
                <a:gd name="T102" fmla="*/ 368 w 1321"/>
                <a:gd name="T103" fmla="*/ 75 h 712"/>
                <a:gd name="T104" fmla="*/ 368 w 1321"/>
                <a:gd name="T105" fmla="*/ 7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896990">
                <a:defRPr/>
              </a:pPr>
              <a:endParaRPr lang="zh-CN" altLang="en-US" kern="0">
                <a:solidFill>
                  <a:srgbClr val="FFFFFF"/>
                </a:solidFill>
                <a:latin typeface="Calibri"/>
                <a:ea typeface="微软雅黑" pitchFamily="34" charset="-122"/>
              </a:endParaRPr>
            </a:p>
          </p:txBody>
        </p:sp>
        <p:grpSp>
          <p:nvGrpSpPr>
            <p:cNvPr id="22" name="Group 16"/>
            <p:cNvGrpSpPr>
              <a:grpSpLocks/>
            </p:cNvGrpSpPr>
            <p:nvPr/>
          </p:nvGrpSpPr>
          <p:grpSpPr bwMode="auto">
            <a:xfrm rot="-1297425" flipH="1" flipV="1">
              <a:off x="2525" y="2693"/>
              <a:ext cx="781" cy="188"/>
              <a:chOff x="2532" y="1051"/>
              <a:chExt cx="893" cy="246"/>
            </a:xfrm>
          </p:grpSpPr>
          <p:grpSp>
            <p:nvGrpSpPr>
              <p:cNvPr id="23" name="Group 17"/>
              <p:cNvGrpSpPr>
                <a:grpSpLocks/>
              </p:cNvGrpSpPr>
              <p:nvPr/>
            </p:nvGrpSpPr>
            <p:grpSpPr bwMode="auto">
              <a:xfrm>
                <a:off x="2532" y="1051"/>
                <a:ext cx="743" cy="185"/>
                <a:chOff x="1565" y="2568"/>
                <a:chExt cx="1118" cy="279"/>
              </a:xfrm>
            </p:grpSpPr>
            <p:sp>
              <p:nvSpPr>
                <p:cNvPr id="29" name="AutoShape 18"/>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30" name="AutoShape 19"/>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31" name="AutoShape 20"/>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32" name="AutoShape 21"/>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grpSp>
          <p:grpSp>
            <p:nvGrpSpPr>
              <p:cNvPr id="24" name="Group 22"/>
              <p:cNvGrpSpPr>
                <a:grpSpLocks/>
              </p:cNvGrpSpPr>
              <p:nvPr/>
            </p:nvGrpSpPr>
            <p:grpSpPr bwMode="auto">
              <a:xfrm rot="1353540">
                <a:off x="2682" y="1111"/>
                <a:ext cx="743" cy="186"/>
                <a:chOff x="1565" y="2568"/>
                <a:chExt cx="1118" cy="279"/>
              </a:xfrm>
            </p:grpSpPr>
            <p:sp>
              <p:nvSpPr>
                <p:cNvPr id="25" name="AutoShape 23"/>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26" name="AutoShape 24"/>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27" name="AutoShape 25"/>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sp>
              <p:nvSpPr>
                <p:cNvPr id="28" name="AutoShape 26"/>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96990">
                    <a:defRPr/>
                  </a:pPr>
                  <a:endParaRPr lang="zh-CN" altLang="en-US" kern="0">
                    <a:solidFill>
                      <a:srgbClr val="FFFFFF"/>
                    </a:solidFill>
                    <a:latin typeface="Calibri"/>
                    <a:ea typeface="微软雅黑" pitchFamily="34" charset="-122"/>
                  </a:endParaRPr>
                </a:p>
              </p:txBody>
            </p:sp>
          </p:grpSp>
        </p:grpSp>
      </p:grpSp>
      <p:grpSp>
        <p:nvGrpSpPr>
          <p:cNvPr id="4" name="组合 3"/>
          <p:cNvGrpSpPr/>
          <p:nvPr/>
        </p:nvGrpSpPr>
        <p:grpSpPr>
          <a:xfrm>
            <a:off x="919340" y="2587793"/>
            <a:ext cx="1394473" cy="1322388"/>
            <a:chOff x="897982" y="2646142"/>
            <a:chExt cx="1362076" cy="1322388"/>
          </a:xfrm>
        </p:grpSpPr>
        <p:grpSp>
          <p:nvGrpSpPr>
            <p:cNvPr id="36" name="Group 30"/>
            <p:cNvGrpSpPr>
              <a:grpSpLocks/>
            </p:cNvGrpSpPr>
            <p:nvPr/>
          </p:nvGrpSpPr>
          <p:grpSpPr bwMode="auto">
            <a:xfrm>
              <a:off x="897983" y="2646142"/>
              <a:ext cx="1362075" cy="1322388"/>
              <a:chOff x="4320" y="1152"/>
              <a:chExt cx="414" cy="402"/>
            </a:xfrm>
          </p:grpSpPr>
          <p:sp>
            <p:nvSpPr>
              <p:cNvPr id="37" name="AutoShape 31"/>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96990">
                  <a:defRPr/>
                </a:pPr>
                <a:endParaRPr lang="zh-CN" altLang="en-US" kern="0">
                  <a:solidFill>
                    <a:srgbClr val="FFFFFF"/>
                  </a:solidFill>
                  <a:ea typeface="微软雅黑" pitchFamily="34" charset="-122"/>
                  <a:cs typeface="Arial" charset="0"/>
                </a:endParaRPr>
              </a:p>
            </p:txBody>
          </p:sp>
          <p:sp>
            <p:nvSpPr>
              <p:cNvPr id="38" name="Freeform 32"/>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96990">
                  <a:defRPr/>
                </a:pPr>
                <a:endParaRPr lang="zh-CN" altLang="en-US" kern="0">
                  <a:solidFill>
                    <a:srgbClr val="FFFFFF"/>
                  </a:solidFill>
                  <a:ea typeface="微软雅黑" pitchFamily="34" charset="-122"/>
                  <a:cs typeface="Arial" charset="0"/>
                </a:endParaRPr>
              </a:p>
            </p:txBody>
          </p:sp>
        </p:grpSp>
        <p:sp>
          <p:nvSpPr>
            <p:cNvPr id="52" name="Rectangle 46"/>
            <p:cNvSpPr>
              <a:spLocks noChangeArrowheads="1"/>
            </p:cNvSpPr>
            <p:nvPr/>
          </p:nvSpPr>
          <p:spPr bwMode="auto">
            <a:xfrm>
              <a:off x="897982" y="2821370"/>
              <a:ext cx="1362075" cy="923330"/>
            </a:xfrm>
            <a:prstGeom prst="rect">
              <a:avLst/>
            </a:prstGeom>
            <a:noFill/>
            <a:ln w="9525">
              <a:noFill/>
              <a:miter lim="800000"/>
              <a:headEnd/>
              <a:tailEnd/>
            </a:ln>
            <a:effectLst/>
          </p:spPr>
          <p:txBody>
            <a:bodyPr wrap="square">
              <a:spAutoFit/>
            </a:bodyPr>
            <a:lstStyle/>
            <a:p>
              <a:pPr algn="ctr" defTabSz="896990">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让学生</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96990">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按照自己的步骤学习</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grpSp>
        <p:nvGrpSpPr>
          <p:cNvPr id="5" name="组合 4"/>
          <p:cNvGrpSpPr/>
          <p:nvPr/>
        </p:nvGrpSpPr>
        <p:grpSpPr>
          <a:xfrm>
            <a:off x="7066069" y="2587793"/>
            <a:ext cx="1407070" cy="1322388"/>
            <a:chOff x="6901908" y="2646142"/>
            <a:chExt cx="1374381" cy="1322388"/>
          </a:xfrm>
        </p:grpSpPr>
        <p:grpSp>
          <p:nvGrpSpPr>
            <p:cNvPr id="45" name="Group 39"/>
            <p:cNvGrpSpPr>
              <a:grpSpLocks/>
            </p:cNvGrpSpPr>
            <p:nvPr/>
          </p:nvGrpSpPr>
          <p:grpSpPr bwMode="auto">
            <a:xfrm>
              <a:off x="6901908" y="2646142"/>
              <a:ext cx="1362075" cy="1322388"/>
              <a:chOff x="4320" y="1152"/>
              <a:chExt cx="414" cy="402"/>
            </a:xfrm>
          </p:grpSpPr>
          <p:sp>
            <p:nvSpPr>
              <p:cNvPr id="46" name="AutoShape 40"/>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96990">
                  <a:defRPr/>
                </a:pPr>
                <a:endParaRPr lang="zh-CN" altLang="en-US" kern="0">
                  <a:solidFill>
                    <a:srgbClr val="FFFFFF"/>
                  </a:solidFill>
                  <a:ea typeface="微软雅黑" pitchFamily="34" charset="-122"/>
                  <a:cs typeface="Arial" charset="0"/>
                </a:endParaRPr>
              </a:p>
            </p:txBody>
          </p:sp>
          <p:sp>
            <p:nvSpPr>
              <p:cNvPr id="47" name="Freeform 41"/>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96990">
                  <a:defRPr/>
                </a:pPr>
                <a:endParaRPr lang="zh-CN" altLang="en-US" kern="0">
                  <a:solidFill>
                    <a:srgbClr val="FFFFFF"/>
                  </a:solidFill>
                  <a:ea typeface="微软雅黑" pitchFamily="34" charset="-122"/>
                  <a:cs typeface="Arial" charset="0"/>
                </a:endParaRPr>
              </a:p>
            </p:txBody>
          </p:sp>
        </p:grpSp>
        <p:sp>
          <p:nvSpPr>
            <p:cNvPr id="55" name="Rectangle 49"/>
            <p:cNvSpPr>
              <a:spLocks noChangeArrowheads="1"/>
            </p:cNvSpPr>
            <p:nvPr/>
          </p:nvSpPr>
          <p:spPr bwMode="auto">
            <a:xfrm>
              <a:off x="6914214" y="2845671"/>
              <a:ext cx="1362075" cy="923330"/>
            </a:xfrm>
            <a:prstGeom prst="rect">
              <a:avLst/>
            </a:prstGeom>
            <a:noFill/>
            <a:ln w="9525">
              <a:noFill/>
              <a:miter lim="800000"/>
              <a:headEnd/>
              <a:tailEnd/>
            </a:ln>
            <a:effectLst/>
          </p:spPr>
          <p:txBody>
            <a:bodyPr wrap="square">
              <a:spAutoFit/>
            </a:bodyPr>
            <a:lstStyle/>
            <a:p>
              <a:pPr algn="ctr" defTabSz="896990">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教师给予</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96990">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学生一对一个性化指导</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sp>
        <p:nvSpPr>
          <p:cNvPr id="58" name="Rectangle 52"/>
          <p:cNvSpPr>
            <a:spLocks noChangeArrowheads="1"/>
          </p:cNvSpPr>
          <p:nvPr/>
        </p:nvSpPr>
        <p:spPr bwMode="auto">
          <a:xfrm>
            <a:off x="3805856" y="2990533"/>
            <a:ext cx="16382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99" tIns="44851" rIns="89699" bIns="44851">
            <a:spAutoFit/>
          </a:bodyPr>
          <a:lstStyle/>
          <a:p>
            <a:pPr algn="ctr" defTabSz="896990"/>
            <a:r>
              <a:rPr lang="zh-CN" altLang="en-US" sz="2200" b="1" i="1" dirty="0">
                <a:solidFill>
                  <a:srgbClr val="000000"/>
                </a:solidFill>
                <a:latin typeface="微软雅黑" pitchFamily="34" charset="-122"/>
                <a:ea typeface="微软雅黑" pitchFamily="34" charset="-122"/>
              </a:rPr>
              <a:t>人性化学习</a:t>
            </a:r>
            <a:endParaRPr lang="en-US" altLang="zh-CN" sz="2200" b="1" i="1" dirty="0">
              <a:solidFill>
                <a:srgbClr val="000000"/>
              </a:solidFill>
              <a:latin typeface="微软雅黑" pitchFamily="34" charset="-122"/>
              <a:ea typeface="微软雅黑" pitchFamily="34" charset="-122"/>
            </a:endParaRPr>
          </a:p>
        </p:txBody>
      </p:sp>
      <p:grpSp>
        <p:nvGrpSpPr>
          <p:cNvPr id="33" name="Group 4"/>
          <p:cNvGrpSpPr>
            <a:grpSpLocks/>
          </p:cNvGrpSpPr>
          <p:nvPr/>
        </p:nvGrpSpPr>
        <p:grpSpPr bwMode="auto">
          <a:xfrm rot="10800000">
            <a:off x="1507898" y="1433309"/>
            <a:ext cx="6339610" cy="1154484"/>
            <a:chOff x="564" y="2003"/>
            <a:chExt cx="2658" cy="870"/>
          </a:xfrm>
          <a:solidFill>
            <a:srgbClr val="33CC33"/>
          </a:solidFill>
        </p:grpSpPr>
        <p:sp>
          <p:nvSpPr>
            <p:cNvPr id="34" name="Freeform 5"/>
            <p:cNvSpPr>
              <a:spLocks/>
            </p:cNvSpPr>
            <p:nvPr/>
          </p:nvSpPr>
          <p:spPr bwMode="gray">
            <a:xfrm>
              <a:off x="564" y="2003"/>
              <a:ext cx="1197" cy="870"/>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cap="flat" cmpd="sng">
              <a:noFill/>
              <a:prstDash val="solid"/>
              <a:round/>
              <a:headEnd type="none" w="med" len="med"/>
              <a:tailEnd type="none" w="med" len="med"/>
            </a:ln>
            <a:effectLst/>
          </p:spPr>
          <p:txBody>
            <a:bodyPr wrap="none" anchor="ctr"/>
            <a:lstStyle/>
            <a:p>
              <a:pPr defTabSz="896990">
                <a:defRPr/>
              </a:pPr>
              <a:endParaRPr lang="zh-CN" altLang="en-US" kern="0">
                <a:solidFill>
                  <a:sysClr val="windowText" lastClr="000000"/>
                </a:solidFill>
                <a:cs typeface="Arial" charset="0"/>
              </a:endParaRPr>
            </a:p>
          </p:txBody>
        </p:sp>
        <p:sp>
          <p:nvSpPr>
            <p:cNvPr id="39" name="Freeform 7"/>
            <p:cNvSpPr>
              <a:spLocks/>
            </p:cNvSpPr>
            <p:nvPr/>
          </p:nvSpPr>
          <p:spPr bwMode="gray">
            <a:xfrm flipH="1">
              <a:off x="2025" y="2003"/>
              <a:ext cx="1197" cy="870"/>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pFill/>
            <a:ln w="9525" cap="flat" cmpd="sng">
              <a:noFill/>
              <a:prstDash val="solid"/>
              <a:round/>
              <a:headEnd type="none" w="med" len="med"/>
              <a:tailEnd type="none" w="med" len="med"/>
            </a:ln>
            <a:effectLst/>
          </p:spPr>
          <p:txBody>
            <a:bodyPr wrap="none" anchor="ctr"/>
            <a:lstStyle/>
            <a:p>
              <a:pPr defTabSz="896990">
                <a:defRPr/>
              </a:pPr>
              <a:endParaRPr lang="zh-CN" altLang="en-US" kern="0">
                <a:solidFill>
                  <a:sysClr val="windowText" lastClr="000000"/>
                </a:solidFill>
                <a:cs typeface="Arial" charset="0"/>
              </a:endParaRPr>
            </a:p>
          </p:txBody>
        </p:sp>
      </p:grpSp>
      <p:grpSp>
        <p:nvGrpSpPr>
          <p:cNvPr id="2" name="组合 1"/>
          <p:cNvGrpSpPr/>
          <p:nvPr/>
        </p:nvGrpSpPr>
        <p:grpSpPr>
          <a:xfrm>
            <a:off x="3493919" y="382552"/>
            <a:ext cx="2366639" cy="893440"/>
            <a:chOff x="3412471" y="440901"/>
            <a:chExt cx="2311657" cy="893440"/>
          </a:xfrm>
        </p:grpSpPr>
        <p:sp>
          <p:nvSpPr>
            <p:cNvPr id="40" name="Oval 8"/>
            <p:cNvSpPr>
              <a:spLocks noChangeArrowheads="1"/>
            </p:cNvSpPr>
            <p:nvPr/>
          </p:nvSpPr>
          <p:spPr bwMode="auto">
            <a:xfrm>
              <a:off x="3412471" y="440901"/>
              <a:ext cx="2311657" cy="893440"/>
            </a:xfrm>
            <a:prstGeom prst="ellipse">
              <a:avLst/>
            </a:prstGeom>
            <a:solidFill>
              <a:srgbClr val="993366"/>
            </a:solidFill>
            <a:ln w="28575">
              <a:solidFill>
                <a:srgbClr val="FFFFFF"/>
              </a:solidFill>
              <a:round/>
              <a:headEnd/>
              <a:tailEnd/>
            </a:ln>
            <a:effectLst>
              <a:outerShdw dist="35921" dir="2700000" algn="ctr" rotWithShape="0">
                <a:srgbClr val="292929">
                  <a:alpha val="50000"/>
                </a:srgbClr>
              </a:outerShdw>
            </a:effectLst>
          </p:spPr>
          <p:txBody>
            <a:bodyPr wrap="none" anchor="ctr"/>
            <a:lstStyle/>
            <a:p>
              <a:pPr defTabSz="896990">
                <a:defRPr/>
              </a:pPr>
              <a:endParaRPr lang="zh-CN" altLang="en-US" kern="0">
                <a:solidFill>
                  <a:sysClr val="windowText" lastClr="000000"/>
                </a:solidFill>
                <a:latin typeface="Calibri"/>
              </a:endParaRPr>
            </a:p>
          </p:txBody>
        </p:sp>
        <p:sp>
          <p:nvSpPr>
            <p:cNvPr id="41" name="Rectangle 9"/>
            <p:cNvSpPr>
              <a:spLocks noChangeArrowheads="1"/>
            </p:cNvSpPr>
            <p:nvPr/>
          </p:nvSpPr>
          <p:spPr bwMode="auto">
            <a:xfrm>
              <a:off x="3533376" y="658969"/>
              <a:ext cx="2088231"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96990">
                <a:defRPr/>
              </a:pPr>
              <a:r>
                <a:rPr lang="zh-CN" altLang="en-US" sz="24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rPr>
                <a:t>提高学习绩效</a:t>
              </a:r>
              <a:endParaRPr lang="en-US" altLang="zh-CN" sz="24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
        <p:nvSpPr>
          <p:cNvPr id="42" name="矩形 41"/>
          <p:cNvSpPr/>
          <p:nvPr/>
        </p:nvSpPr>
        <p:spPr>
          <a:xfrm>
            <a:off x="3400812" y="4355056"/>
            <a:ext cx="2552285" cy="369332"/>
          </a:xfrm>
          <a:prstGeom prst="rect">
            <a:avLst/>
          </a:prstGeom>
        </p:spPr>
        <p:txBody>
          <a:bodyPr wrap="none" lIns="89699" tIns="44851" rIns="89699" bIns="44851">
            <a:spAutoFit/>
          </a:bodyPr>
          <a:lstStyle/>
          <a:p>
            <a:pPr defTabSz="896990"/>
            <a:r>
              <a:rPr lang="zh-CN" altLang="en-US" dirty="0" smtClean="0">
                <a:solidFill>
                  <a:srgbClr val="FFFFFF"/>
                </a:solidFill>
                <a:latin typeface="微软雅黑" pitchFamily="34" charset="-122"/>
                <a:ea typeface="微软雅黑" pitchFamily="34" charset="-122"/>
              </a:rPr>
              <a:t>前移式人</a:t>
            </a:r>
            <a:r>
              <a:rPr lang="zh-CN" altLang="en-US" dirty="0">
                <a:solidFill>
                  <a:srgbClr val="FFFFFF"/>
                </a:solidFill>
                <a:latin typeface="微软雅黑" pitchFamily="34" charset="-122"/>
                <a:ea typeface="微软雅黑" pitchFamily="34" charset="-122"/>
              </a:rPr>
              <a:t>机</a:t>
            </a:r>
            <a:r>
              <a:rPr lang="zh-CN" altLang="en-US" dirty="0" smtClean="0">
                <a:solidFill>
                  <a:srgbClr val="FFFFFF"/>
                </a:solidFill>
                <a:latin typeface="微软雅黑" pitchFamily="34" charset="-122"/>
                <a:ea typeface="微软雅黑" pitchFamily="34" charset="-122"/>
              </a:rPr>
              <a:t>一对一学习</a:t>
            </a:r>
            <a:endParaRPr lang="zh-CN" altLang="en-US"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966573994"/>
      </p:ext>
    </p:extLst>
  </p:cSld>
  <p:clrMapOvr>
    <a:masterClrMapping/>
  </p:clrMapOvr>
  <mc:AlternateContent xmlns:mc="http://schemas.openxmlformats.org/markup-compatibility/2006" xmlns:p14="http://schemas.microsoft.com/office/powerpoint/2010/main">
    <mc:Choice Requires="p14">
      <p:transition spd="slow" p14:dur="1400" advTm="5168">
        <p14:ripple/>
      </p:transition>
    </mc:Choice>
    <mc:Fallback xmlns="">
      <p:transition spd="slow" advTm="51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1000"/>
                                        <p:tgtEl>
                                          <p:spTgt spid="33"/>
                                        </p:tgtEl>
                                      </p:cBhvr>
                                    </p:animEffect>
                                  </p:childTnLst>
                                </p:cTn>
                              </p:par>
                            </p:childTnLst>
                          </p:cTn>
                        </p:par>
                        <p:par>
                          <p:cTn id="24" fill="hold">
                            <p:stCondLst>
                              <p:cond delay="3500"/>
                            </p:stCondLst>
                            <p:childTnLst>
                              <p:par>
                                <p:cTn id="25" presetID="16" presetClass="entr" presetSubtype="2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ppt用图\人\师生类\教师类\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4375"/>
            <a:ext cx="9361488" cy="60994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8" y="3465777"/>
            <a:ext cx="8145617" cy="914400"/>
            <a:chOff x="4211960" y="2814500"/>
            <a:chExt cx="4932040" cy="914400"/>
          </a:xfrm>
          <a:solidFill>
            <a:srgbClr val="0070C0"/>
          </a:solidFill>
        </p:grpSpPr>
        <p:sp>
          <p:nvSpPr>
            <p:cNvPr id="9" name="矩形 8"/>
            <p:cNvSpPr/>
            <p:nvPr/>
          </p:nvSpPr>
          <p:spPr>
            <a:xfrm>
              <a:off x="4211960" y="2814500"/>
              <a:ext cx="4932040" cy="914400"/>
            </a:xfrm>
            <a:prstGeom prst="rect">
              <a:avLst/>
            </a:prstGeom>
            <a:grpFill/>
            <a:ln w="25400" cap="flat" cmpd="sng" algn="ctr">
              <a:solidFill>
                <a:srgbClr val="0070C0"/>
              </a:solidFill>
              <a:prstDash val="solid"/>
            </a:ln>
            <a:effectLst/>
          </p:spPr>
          <p:txBody>
            <a:bodyPr rtlCol="0" anchor="ctr"/>
            <a:lstStyle/>
            <a:p>
              <a:pPr algn="ctr" defTabSz="896990">
                <a:defRPr/>
              </a:pPr>
              <a:endParaRPr lang="zh-CN" altLang="en-US" kern="0">
                <a:solidFill>
                  <a:prstClr val="white"/>
                </a:solidFill>
                <a:latin typeface="Times New Roman"/>
              </a:endParaRPr>
            </a:p>
          </p:txBody>
        </p:sp>
        <p:sp>
          <p:nvSpPr>
            <p:cNvPr id="10" name="矩形 9"/>
            <p:cNvSpPr/>
            <p:nvPr/>
          </p:nvSpPr>
          <p:spPr>
            <a:xfrm>
              <a:off x="4367874" y="3053640"/>
              <a:ext cx="4502553" cy="461665"/>
            </a:xfrm>
            <a:prstGeom prst="rect">
              <a:avLst/>
            </a:prstGeom>
            <a:grpFill/>
            <a:ln>
              <a:solidFill>
                <a:srgbClr val="0070C0"/>
              </a:solidFill>
            </a:ln>
          </p:spPr>
          <p:txBody>
            <a:bodyPr wrap="none">
              <a:spAutoFit/>
            </a:bodyPr>
            <a:lstStyle/>
            <a:p>
              <a:pPr defTabSz="896990">
                <a:defRPr/>
              </a:pPr>
              <a:r>
                <a:rPr lang="zh-CN" altLang="en-US" sz="2400" b="1" kern="0" dirty="0">
                  <a:solidFill>
                    <a:srgbClr val="FFFFFF"/>
                  </a:solidFill>
                  <a:effectLst>
                    <a:outerShdw blurRad="38100" dist="38100" dir="2700000" algn="tl">
                      <a:srgbClr val="000000">
                        <a:alpha val="43137"/>
                      </a:srgbClr>
                    </a:outerShdw>
                  </a:effectLst>
                  <a:latin typeface="Times New Roman"/>
                </a:rPr>
                <a:t>（三）新的教师发展观：从“演员”向“导演”转型</a:t>
              </a:r>
            </a:p>
          </p:txBody>
        </p:sp>
      </p:grpSp>
    </p:spTree>
    <p:extLst>
      <p:ext uri="{BB962C8B-B14F-4D97-AF65-F5344CB8AC3E}">
        <p14:creationId xmlns:p14="http://schemas.microsoft.com/office/powerpoint/2010/main" val="2613240601"/>
      </p:ext>
    </p:extLst>
  </p:cSld>
  <p:clrMapOvr>
    <a:masterClrMapping/>
  </p:clrMapOvr>
  <p:transition spd="slow" advTm="25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0311" y="484457"/>
            <a:ext cx="3338866" cy="461107"/>
          </a:xfrm>
          <a:prstGeom prst="rect">
            <a:avLst/>
          </a:prstGeom>
        </p:spPr>
        <p:txBody>
          <a:bodyPr wrap="none" lIns="89150" tIns="44580" rIns="89150" bIns="44580">
            <a:spAutoFit/>
          </a:bodyPr>
          <a:lstStyle/>
          <a:p>
            <a:pPr defTabSz="891481"/>
            <a:r>
              <a:rPr lang="zh-CN" altLang="en-US" sz="2400" b="1" dirty="0">
                <a:solidFill>
                  <a:srgbClr val="BC0000"/>
                </a:solidFill>
              </a:rPr>
              <a:t>教学视频带来的新变化</a:t>
            </a:r>
          </a:p>
        </p:txBody>
      </p:sp>
      <p:graphicFrame>
        <p:nvGraphicFramePr>
          <p:cNvPr id="3" name="表格 2"/>
          <p:cNvGraphicFramePr>
            <a:graphicFrameLocks noGrp="1"/>
          </p:cNvGraphicFramePr>
          <p:nvPr>
            <p:extLst>
              <p:ext uri="{D42A27DB-BD31-4B8C-83A1-F6EECF244321}">
                <p14:modId xmlns:p14="http://schemas.microsoft.com/office/powerpoint/2010/main" val="1466601905"/>
              </p:ext>
            </p:extLst>
          </p:nvPr>
        </p:nvGraphicFramePr>
        <p:xfrm>
          <a:off x="773547" y="1348030"/>
          <a:ext cx="7740673" cy="3097296"/>
        </p:xfrm>
        <a:graphic>
          <a:graphicData uri="http://schemas.openxmlformats.org/drawingml/2006/table">
            <a:tbl>
              <a:tblPr firstRow="1" bandRow="1">
                <a:tableStyleId>{00A15C55-8517-42AA-B614-E9B94910E393}</a:tableStyleId>
              </a:tblPr>
              <a:tblGrid>
                <a:gridCol w="810928"/>
                <a:gridCol w="1621855"/>
                <a:gridCol w="1658167"/>
                <a:gridCol w="3649723"/>
              </a:tblGrid>
              <a:tr h="516216">
                <a:tc>
                  <a:txBody>
                    <a:bodyPr/>
                    <a:lstStyle/>
                    <a:p>
                      <a:pPr algn="ctr"/>
                      <a:r>
                        <a:rPr lang="zh-CN" altLang="en-US" sz="1800" dirty="0" smtClean="0"/>
                        <a:t>序号</a:t>
                      </a:r>
                      <a:endParaRPr lang="zh-CN" altLang="en-US" sz="1800" dirty="0"/>
                    </a:p>
                  </a:txBody>
                  <a:tcPr marL="93615" marR="93615" marT="45734" marB="45734" anchor="ctr"/>
                </a:tc>
                <a:tc>
                  <a:txBody>
                    <a:bodyPr/>
                    <a:lstStyle/>
                    <a:p>
                      <a:pPr algn="ctr"/>
                      <a:r>
                        <a:rPr lang="zh-CN" altLang="en-US" sz="1800" dirty="0" smtClean="0"/>
                        <a:t>观察视角</a:t>
                      </a:r>
                      <a:endParaRPr lang="zh-CN" altLang="en-US" sz="1800" dirty="0"/>
                    </a:p>
                  </a:txBody>
                  <a:tcPr marL="93615" marR="93615" marT="45734" marB="45734" anchor="ctr"/>
                </a:tc>
                <a:tc>
                  <a:txBody>
                    <a:bodyPr/>
                    <a:lstStyle/>
                    <a:p>
                      <a:pPr algn="ctr"/>
                      <a:r>
                        <a:rPr lang="zh-CN" altLang="en-US" sz="1800" dirty="0" smtClean="0"/>
                        <a:t>传统方式</a:t>
                      </a:r>
                      <a:endParaRPr lang="zh-CN" altLang="en-US" sz="1800" dirty="0"/>
                    </a:p>
                  </a:txBody>
                  <a:tcPr marL="93615" marR="93615" marT="45734" marB="45734" anchor="ctr"/>
                </a:tc>
                <a:tc>
                  <a:txBody>
                    <a:bodyPr/>
                    <a:lstStyle/>
                    <a:p>
                      <a:pPr algn="ctr"/>
                      <a:r>
                        <a:rPr lang="zh-CN" altLang="en-US" sz="1800" dirty="0" smtClean="0"/>
                        <a:t>现在方式</a:t>
                      </a:r>
                      <a:endParaRPr lang="zh-CN" altLang="en-US" sz="1800" dirty="0"/>
                    </a:p>
                  </a:txBody>
                  <a:tcPr marL="93615" marR="93615" marT="45734" marB="45734" anchor="ctr"/>
                </a:tc>
              </a:tr>
              <a:tr h="516216">
                <a:tc>
                  <a:txBody>
                    <a:bodyPr/>
                    <a:lstStyle/>
                    <a:p>
                      <a:pPr algn="ctr"/>
                      <a:r>
                        <a:rPr lang="en-US" altLang="zh-CN" sz="1800" dirty="0" smtClean="0"/>
                        <a:t>1</a:t>
                      </a: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800" dirty="0" smtClean="0"/>
                    </a:p>
                  </a:txBody>
                  <a:tcPr marL="93615" marR="93615" marT="45734" marB="4573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800" dirty="0"/>
                    </a:p>
                  </a:txBody>
                  <a:tcPr marL="93615" marR="93615" marT="45734" marB="45734" anchor="ctr"/>
                </a:tc>
              </a:tr>
              <a:tr h="516216">
                <a:tc>
                  <a:txBody>
                    <a:bodyPr/>
                    <a:lstStyle/>
                    <a:p>
                      <a:pPr algn="ctr"/>
                      <a:r>
                        <a:rPr lang="en-US" altLang="zh-CN" sz="1800" dirty="0" smtClean="0"/>
                        <a:t>2</a:t>
                      </a: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800" dirty="0"/>
                    </a:p>
                  </a:txBody>
                  <a:tcPr marL="93615" marR="93615" marT="45734" marB="45734" anchor="ctr"/>
                </a:tc>
                <a:tc>
                  <a:txBody>
                    <a:bodyPr/>
                    <a:lstStyle/>
                    <a:p>
                      <a:endParaRPr lang="zh-CN" altLang="en-US" sz="1800" dirty="0"/>
                    </a:p>
                  </a:txBody>
                  <a:tcPr marL="93615" marR="93615" marT="45734" marB="45734" anchor="ctr"/>
                </a:tc>
              </a:tr>
              <a:tr h="5162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3</a:t>
                      </a: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800" dirty="0"/>
                    </a:p>
                  </a:txBody>
                  <a:tcPr marL="93615" marR="93615" marT="45734" marB="45734" anchor="ctr"/>
                </a:tc>
              </a:tr>
              <a:tr h="516216">
                <a:tc>
                  <a:txBody>
                    <a:bodyPr/>
                    <a:lstStyle/>
                    <a:p>
                      <a:pPr algn="ctr"/>
                      <a:r>
                        <a:rPr lang="en-US" altLang="zh-CN" sz="1800" dirty="0" smtClean="0"/>
                        <a:t>4</a:t>
                      </a: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endParaRPr lang="zh-CN" altLang="en-US" sz="1800" dirty="0"/>
                    </a:p>
                  </a:txBody>
                  <a:tcPr marL="93615" marR="93615" marT="45734" marB="45734" anchor="ctr"/>
                </a:tc>
              </a:tr>
              <a:tr h="516216">
                <a:tc>
                  <a:txBody>
                    <a:bodyPr/>
                    <a:lstStyle/>
                    <a:p>
                      <a:pPr algn="ctr"/>
                      <a:r>
                        <a:rPr lang="en-US" altLang="zh-CN" sz="1800" dirty="0" smtClean="0"/>
                        <a:t>5</a:t>
                      </a:r>
                      <a:endParaRPr lang="zh-CN" altLang="en-US" sz="1800" dirty="0"/>
                    </a:p>
                  </a:txBody>
                  <a:tcPr marL="93615" marR="93615" marT="45734" marB="45734" anchor="ctr"/>
                </a:tc>
                <a:tc>
                  <a:txBody>
                    <a:bodyPr/>
                    <a:lstStyle/>
                    <a:p>
                      <a:pPr algn="ctr"/>
                      <a:endParaRPr lang="zh-CN" altLang="en-US" sz="1800" dirty="0"/>
                    </a:p>
                  </a:txBody>
                  <a:tcPr marL="93615" marR="93615" marT="45734" marB="45734" anchor="ctr"/>
                </a:tc>
                <a:tc>
                  <a:txBody>
                    <a:bodyPr/>
                    <a:lstStyle/>
                    <a:p>
                      <a:pPr algn="l"/>
                      <a:r>
                        <a:rPr lang="zh-CN" altLang="en-US" sz="1800" dirty="0" smtClean="0"/>
                        <a:t>     </a:t>
                      </a:r>
                      <a:endParaRPr lang="zh-CN" altLang="en-US" sz="1800" dirty="0"/>
                    </a:p>
                  </a:txBody>
                  <a:tcPr marL="93615" marR="93615" marT="45734" marB="45734" anchor="ctr"/>
                </a:tc>
                <a:tc>
                  <a:txBody>
                    <a:bodyPr/>
                    <a:lstStyle/>
                    <a:p>
                      <a:endParaRPr lang="zh-CN" altLang="en-US" sz="1800" dirty="0"/>
                    </a:p>
                  </a:txBody>
                  <a:tcPr marL="93615" marR="93615" marT="45734" marB="45734" anchor="ctr"/>
                </a:tc>
              </a:tr>
            </a:tbl>
          </a:graphicData>
        </a:graphic>
      </p:graphicFrame>
      <p:sp>
        <p:nvSpPr>
          <p:cNvPr id="2" name="矩形 1"/>
          <p:cNvSpPr/>
          <p:nvPr/>
        </p:nvSpPr>
        <p:spPr>
          <a:xfrm>
            <a:off x="1845824" y="1974704"/>
            <a:ext cx="1193430" cy="369332"/>
          </a:xfrm>
          <a:prstGeom prst="rect">
            <a:avLst/>
          </a:prstGeom>
        </p:spPr>
        <p:txBody>
          <a:bodyPr wrap="none" lIns="89699" tIns="44851" rIns="89699" bIns="44851">
            <a:spAutoFit/>
          </a:bodyPr>
          <a:lstStyle/>
          <a:p>
            <a:r>
              <a:rPr lang="zh-CN" altLang="en-US" dirty="0">
                <a:solidFill>
                  <a:prstClr val="black"/>
                </a:solidFill>
              </a:rPr>
              <a:t>教学设计 </a:t>
            </a:r>
          </a:p>
        </p:txBody>
      </p:sp>
      <p:sp>
        <p:nvSpPr>
          <p:cNvPr id="20" name="矩形 19"/>
          <p:cNvSpPr/>
          <p:nvPr/>
        </p:nvSpPr>
        <p:spPr>
          <a:xfrm>
            <a:off x="3514246" y="1974704"/>
            <a:ext cx="1193430" cy="369332"/>
          </a:xfrm>
          <a:prstGeom prst="rect">
            <a:avLst/>
          </a:prstGeom>
        </p:spPr>
        <p:txBody>
          <a:bodyPr wrap="none" lIns="89699" tIns="44851" rIns="89699" bIns="44851">
            <a:spAutoFit/>
          </a:bodyPr>
          <a:lstStyle/>
          <a:p>
            <a:r>
              <a:rPr lang="zh-CN" altLang="en-US" dirty="0">
                <a:solidFill>
                  <a:prstClr val="black"/>
                </a:solidFill>
              </a:rPr>
              <a:t>比较简单 </a:t>
            </a:r>
          </a:p>
        </p:txBody>
      </p:sp>
      <p:sp>
        <p:nvSpPr>
          <p:cNvPr id="21" name="矩形 20"/>
          <p:cNvSpPr/>
          <p:nvPr/>
        </p:nvSpPr>
        <p:spPr>
          <a:xfrm>
            <a:off x="5099824" y="1974704"/>
            <a:ext cx="1134349" cy="369332"/>
          </a:xfrm>
          <a:prstGeom prst="rect">
            <a:avLst/>
          </a:prstGeom>
        </p:spPr>
        <p:txBody>
          <a:bodyPr wrap="none" lIns="89699" tIns="44851" rIns="89699" bIns="44851">
            <a:spAutoFit/>
          </a:bodyPr>
          <a:lstStyle/>
          <a:p>
            <a:pPr defTabSz="851176"/>
            <a:r>
              <a:rPr lang="zh-CN" altLang="en-US" dirty="0">
                <a:solidFill>
                  <a:prstClr val="black"/>
                </a:solidFill>
              </a:rPr>
              <a:t>精心设计</a:t>
            </a:r>
          </a:p>
        </p:txBody>
      </p:sp>
      <p:sp>
        <p:nvSpPr>
          <p:cNvPr id="22" name="矩形 21"/>
          <p:cNvSpPr/>
          <p:nvPr/>
        </p:nvSpPr>
        <p:spPr>
          <a:xfrm>
            <a:off x="1845824" y="2500536"/>
            <a:ext cx="1193430" cy="369332"/>
          </a:xfrm>
          <a:prstGeom prst="rect">
            <a:avLst/>
          </a:prstGeom>
        </p:spPr>
        <p:txBody>
          <a:bodyPr wrap="none" lIns="89699" tIns="44851" rIns="89699" bIns="44851">
            <a:spAutoFit/>
          </a:bodyPr>
          <a:lstStyle/>
          <a:p>
            <a:r>
              <a:rPr lang="zh-CN" altLang="en-US" dirty="0">
                <a:solidFill>
                  <a:prstClr val="black"/>
                </a:solidFill>
              </a:rPr>
              <a:t>劳动方式 </a:t>
            </a:r>
          </a:p>
        </p:txBody>
      </p:sp>
      <p:sp>
        <p:nvSpPr>
          <p:cNvPr id="23" name="矩形 22"/>
          <p:cNvSpPr/>
          <p:nvPr/>
        </p:nvSpPr>
        <p:spPr>
          <a:xfrm>
            <a:off x="3514246" y="2500536"/>
            <a:ext cx="1193430" cy="369332"/>
          </a:xfrm>
          <a:prstGeom prst="rect">
            <a:avLst/>
          </a:prstGeom>
        </p:spPr>
        <p:txBody>
          <a:bodyPr wrap="none" lIns="89699" tIns="44851" rIns="89699" bIns="44851">
            <a:spAutoFit/>
          </a:bodyPr>
          <a:lstStyle/>
          <a:p>
            <a:r>
              <a:rPr lang="zh-CN" altLang="en-US" dirty="0">
                <a:solidFill>
                  <a:prstClr val="black"/>
                </a:solidFill>
              </a:rPr>
              <a:t>个体劳动 </a:t>
            </a:r>
          </a:p>
        </p:txBody>
      </p:sp>
      <p:sp>
        <p:nvSpPr>
          <p:cNvPr id="24" name="矩形 23"/>
          <p:cNvSpPr/>
          <p:nvPr/>
        </p:nvSpPr>
        <p:spPr>
          <a:xfrm>
            <a:off x="5099824" y="2495378"/>
            <a:ext cx="1134349" cy="369332"/>
          </a:xfrm>
          <a:prstGeom prst="rect">
            <a:avLst/>
          </a:prstGeom>
        </p:spPr>
        <p:txBody>
          <a:bodyPr wrap="none" lIns="89699" tIns="44851" rIns="89699" bIns="44851">
            <a:spAutoFit/>
          </a:bodyPr>
          <a:lstStyle/>
          <a:p>
            <a:r>
              <a:rPr lang="zh-CN" altLang="en-US" dirty="0">
                <a:solidFill>
                  <a:prstClr val="black"/>
                </a:solidFill>
              </a:rPr>
              <a:t>协同创新</a:t>
            </a:r>
          </a:p>
        </p:txBody>
      </p:sp>
      <p:sp>
        <p:nvSpPr>
          <p:cNvPr id="25" name="矩形 24"/>
          <p:cNvSpPr/>
          <p:nvPr/>
        </p:nvSpPr>
        <p:spPr>
          <a:xfrm>
            <a:off x="1845824" y="3004592"/>
            <a:ext cx="1193430" cy="369332"/>
          </a:xfrm>
          <a:prstGeom prst="rect">
            <a:avLst/>
          </a:prstGeom>
        </p:spPr>
        <p:txBody>
          <a:bodyPr wrap="none" lIns="89699" tIns="44851" rIns="89699" bIns="44851">
            <a:spAutoFit/>
          </a:bodyPr>
          <a:lstStyle/>
          <a:p>
            <a:r>
              <a:rPr lang="zh-CN" altLang="en-US" dirty="0">
                <a:solidFill>
                  <a:prstClr val="black"/>
                </a:solidFill>
              </a:rPr>
              <a:t>视听回顾 </a:t>
            </a:r>
          </a:p>
        </p:txBody>
      </p:sp>
      <p:sp>
        <p:nvSpPr>
          <p:cNvPr id="26" name="矩形 25"/>
          <p:cNvSpPr/>
          <p:nvPr/>
        </p:nvSpPr>
        <p:spPr>
          <a:xfrm>
            <a:off x="3283413" y="2987559"/>
            <a:ext cx="1666076" cy="369332"/>
          </a:xfrm>
          <a:prstGeom prst="rect">
            <a:avLst/>
          </a:prstGeom>
        </p:spPr>
        <p:txBody>
          <a:bodyPr wrap="none" lIns="89699" tIns="44851" rIns="89699" bIns="44851">
            <a:spAutoFit/>
          </a:bodyPr>
          <a:lstStyle/>
          <a:p>
            <a:r>
              <a:rPr lang="zh-CN" altLang="en-US" dirty="0" smtClean="0">
                <a:solidFill>
                  <a:prstClr val="black"/>
                </a:solidFill>
              </a:rPr>
              <a:t>专用微</a:t>
            </a:r>
            <a:r>
              <a:rPr lang="zh-CN" altLang="en-US" dirty="0">
                <a:solidFill>
                  <a:prstClr val="black"/>
                </a:solidFill>
              </a:rPr>
              <a:t>格教室 </a:t>
            </a:r>
          </a:p>
        </p:txBody>
      </p:sp>
      <p:sp>
        <p:nvSpPr>
          <p:cNvPr id="27" name="矩形 26"/>
          <p:cNvSpPr/>
          <p:nvPr/>
        </p:nvSpPr>
        <p:spPr>
          <a:xfrm>
            <a:off x="5099824" y="2987559"/>
            <a:ext cx="3497576" cy="369332"/>
          </a:xfrm>
          <a:prstGeom prst="rect">
            <a:avLst/>
          </a:prstGeom>
        </p:spPr>
        <p:txBody>
          <a:bodyPr wrap="none" lIns="89699" tIns="44851" rIns="89699" bIns="44851">
            <a:spAutoFit/>
          </a:bodyPr>
          <a:lstStyle/>
          <a:p>
            <a:r>
              <a:rPr lang="zh-CN" altLang="en-US" dirty="0">
                <a:solidFill>
                  <a:prstClr val="black"/>
                </a:solidFill>
              </a:rPr>
              <a:t>人人可回顾（微格教室平民化）</a:t>
            </a:r>
          </a:p>
        </p:txBody>
      </p:sp>
      <p:sp>
        <p:nvSpPr>
          <p:cNvPr id="28" name="矩形 27"/>
          <p:cNvSpPr/>
          <p:nvPr/>
        </p:nvSpPr>
        <p:spPr>
          <a:xfrm>
            <a:off x="1845834" y="3541299"/>
            <a:ext cx="1134349" cy="369332"/>
          </a:xfrm>
          <a:prstGeom prst="rect">
            <a:avLst/>
          </a:prstGeom>
        </p:spPr>
        <p:txBody>
          <a:bodyPr wrap="none" lIns="89699" tIns="44851" rIns="89699" bIns="44851">
            <a:spAutoFit/>
          </a:bodyPr>
          <a:lstStyle/>
          <a:p>
            <a:r>
              <a:rPr lang="zh-CN" altLang="en-US" dirty="0">
                <a:solidFill>
                  <a:prstClr val="black"/>
                </a:solidFill>
              </a:rPr>
              <a:t>教学方式</a:t>
            </a:r>
          </a:p>
        </p:txBody>
      </p:sp>
      <p:sp>
        <p:nvSpPr>
          <p:cNvPr id="29" name="矩形 28"/>
          <p:cNvSpPr/>
          <p:nvPr/>
        </p:nvSpPr>
        <p:spPr>
          <a:xfrm>
            <a:off x="3530034" y="3557886"/>
            <a:ext cx="1193430" cy="369332"/>
          </a:xfrm>
          <a:prstGeom prst="rect">
            <a:avLst/>
          </a:prstGeom>
        </p:spPr>
        <p:txBody>
          <a:bodyPr wrap="none" lIns="89699" tIns="44851" rIns="89699" bIns="44851">
            <a:spAutoFit/>
          </a:bodyPr>
          <a:lstStyle/>
          <a:p>
            <a:r>
              <a:rPr lang="zh-CN" altLang="en-US" dirty="0">
                <a:solidFill>
                  <a:prstClr val="black"/>
                </a:solidFill>
              </a:rPr>
              <a:t>先教后学 </a:t>
            </a:r>
          </a:p>
        </p:txBody>
      </p:sp>
      <p:sp>
        <p:nvSpPr>
          <p:cNvPr id="30" name="矩形 29"/>
          <p:cNvSpPr/>
          <p:nvPr/>
        </p:nvSpPr>
        <p:spPr>
          <a:xfrm>
            <a:off x="5128831" y="3557886"/>
            <a:ext cx="2315963" cy="369332"/>
          </a:xfrm>
          <a:prstGeom prst="rect">
            <a:avLst/>
          </a:prstGeom>
        </p:spPr>
        <p:txBody>
          <a:bodyPr wrap="none" lIns="89699" tIns="44851" rIns="89699" bIns="44851">
            <a:spAutoFit/>
          </a:bodyPr>
          <a:lstStyle/>
          <a:p>
            <a:pPr defTabSz="851176"/>
            <a:r>
              <a:rPr lang="zh-CN" altLang="en-US" dirty="0">
                <a:solidFill>
                  <a:prstClr val="black"/>
                </a:solidFill>
              </a:rPr>
              <a:t>先学后导，创意无限</a:t>
            </a:r>
          </a:p>
        </p:txBody>
      </p:sp>
      <p:sp>
        <p:nvSpPr>
          <p:cNvPr id="31" name="矩形 30"/>
          <p:cNvSpPr/>
          <p:nvPr/>
        </p:nvSpPr>
        <p:spPr>
          <a:xfrm>
            <a:off x="1845824" y="4012704"/>
            <a:ext cx="1193430" cy="369332"/>
          </a:xfrm>
          <a:prstGeom prst="rect">
            <a:avLst/>
          </a:prstGeom>
        </p:spPr>
        <p:txBody>
          <a:bodyPr wrap="none" lIns="89699" tIns="44851" rIns="89699" bIns="44851">
            <a:spAutoFit/>
          </a:bodyPr>
          <a:lstStyle/>
          <a:p>
            <a:r>
              <a:rPr lang="zh-CN" altLang="en-US" dirty="0">
                <a:solidFill>
                  <a:prstClr val="black"/>
                </a:solidFill>
              </a:rPr>
              <a:t>媒体方式 </a:t>
            </a:r>
          </a:p>
        </p:txBody>
      </p:sp>
      <p:sp>
        <p:nvSpPr>
          <p:cNvPr id="32" name="矩形 31"/>
          <p:cNvSpPr/>
          <p:nvPr/>
        </p:nvSpPr>
        <p:spPr>
          <a:xfrm>
            <a:off x="3514247" y="4012848"/>
            <a:ext cx="661704" cy="369332"/>
          </a:xfrm>
          <a:prstGeom prst="rect">
            <a:avLst/>
          </a:prstGeom>
        </p:spPr>
        <p:txBody>
          <a:bodyPr wrap="none" lIns="89699" tIns="44851" rIns="89699" bIns="44851">
            <a:spAutoFit/>
          </a:bodyPr>
          <a:lstStyle/>
          <a:p>
            <a:r>
              <a:rPr lang="zh-CN" altLang="en-US" dirty="0">
                <a:solidFill>
                  <a:prstClr val="black"/>
                </a:solidFill>
              </a:rPr>
              <a:t>纸媒</a:t>
            </a:r>
          </a:p>
        </p:txBody>
      </p:sp>
      <p:sp>
        <p:nvSpPr>
          <p:cNvPr id="33" name="矩形 32"/>
          <p:cNvSpPr/>
          <p:nvPr/>
        </p:nvSpPr>
        <p:spPr>
          <a:xfrm>
            <a:off x="5099824" y="4012704"/>
            <a:ext cx="2315963" cy="369332"/>
          </a:xfrm>
          <a:prstGeom prst="rect">
            <a:avLst/>
          </a:prstGeom>
        </p:spPr>
        <p:txBody>
          <a:bodyPr wrap="none" lIns="89699" tIns="44851" rIns="89699" bIns="44851">
            <a:spAutoFit/>
          </a:bodyPr>
          <a:lstStyle/>
          <a:p>
            <a:pPr defTabSz="851176"/>
            <a:r>
              <a:rPr lang="zh-CN" altLang="en-US" dirty="0">
                <a:solidFill>
                  <a:prstClr val="black"/>
                </a:solidFill>
              </a:rPr>
              <a:t>支持移动学习的数媒</a:t>
            </a:r>
          </a:p>
        </p:txBody>
      </p:sp>
    </p:spTree>
    <p:extLst>
      <p:ext uri="{BB962C8B-B14F-4D97-AF65-F5344CB8AC3E}">
        <p14:creationId xmlns:p14="http://schemas.microsoft.com/office/powerpoint/2010/main" val="2495474004"/>
      </p:ext>
    </p:extLst>
  </p:cSld>
  <p:clrMapOvr>
    <a:masterClrMapping/>
  </p:clrMapOvr>
  <mc:AlternateContent xmlns:mc="http://schemas.openxmlformats.org/markup-compatibility/2006" xmlns:p14="http://schemas.microsoft.com/office/powerpoint/2010/main">
    <mc:Choice Requires="p14">
      <p:transition spd="slow" p14:dur="1600" advTm="9000">
        <p14:gallery dir="l"/>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strVal val="#ppt_x"/>
                                          </p:val>
                                        </p:tav>
                                        <p:tav tm="100000">
                                          <p:val>
                                            <p:strVal val="#ppt_x"/>
                                          </p:val>
                                        </p:tav>
                                      </p:tavLst>
                                    </p:anim>
                                    <p:anim calcmode="lin" valueType="num">
                                      <p:cBhvr>
                                        <p:cTn id="33" dur="5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anim calcmode="lin" valueType="num">
                                      <p:cBhvr>
                                        <p:cTn id="38" dur="500" fill="hold"/>
                                        <p:tgtEl>
                                          <p:spTgt spid="24"/>
                                        </p:tgtEl>
                                        <p:attrNameLst>
                                          <p:attrName>ppt_x</p:attrName>
                                        </p:attrNameLst>
                                      </p:cBhvr>
                                      <p:tavLst>
                                        <p:tav tm="0">
                                          <p:val>
                                            <p:strVal val="#ppt_x"/>
                                          </p:val>
                                        </p:tav>
                                        <p:tav tm="100000">
                                          <p:val>
                                            <p:strVal val="#ppt_x"/>
                                          </p:val>
                                        </p:tav>
                                      </p:tavLst>
                                    </p:anim>
                                    <p:anim calcmode="lin" valueType="num">
                                      <p:cBhvr>
                                        <p:cTn id="39" dur="5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5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anim calcmode="lin" valueType="num">
                                      <p:cBhvr>
                                        <p:cTn id="50" dur="500" fill="hold"/>
                                        <p:tgtEl>
                                          <p:spTgt spid="26"/>
                                        </p:tgtEl>
                                        <p:attrNameLst>
                                          <p:attrName>ppt_x</p:attrName>
                                        </p:attrNameLst>
                                      </p:cBhvr>
                                      <p:tavLst>
                                        <p:tav tm="0">
                                          <p:val>
                                            <p:strVal val="#ppt_x"/>
                                          </p:val>
                                        </p:tav>
                                        <p:tav tm="100000">
                                          <p:val>
                                            <p:strVal val="#ppt_x"/>
                                          </p:val>
                                        </p:tav>
                                      </p:tavLst>
                                    </p:anim>
                                    <p:anim calcmode="lin" valueType="num">
                                      <p:cBhvr>
                                        <p:cTn id="51" dur="500" fill="hold"/>
                                        <p:tgtEl>
                                          <p:spTgt spid="26"/>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grpId="0" nodeType="afterEffect">
                                  <p:stCondLst>
                                    <p:cond delay="5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anim calcmode="lin" valueType="num">
                                      <p:cBhvr>
                                        <p:cTn id="62" dur="500" fill="hold"/>
                                        <p:tgtEl>
                                          <p:spTgt spid="28"/>
                                        </p:tgtEl>
                                        <p:attrNameLst>
                                          <p:attrName>ppt_x</p:attrName>
                                        </p:attrNameLst>
                                      </p:cBhvr>
                                      <p:tavLst>
                                        <p:tav tm="0">
                                          <p:val>
                                            <p:strVal val="#ppt_x"/>
                                          </p:val>
                                        </p:tav>
                                        <p:tav tm="100000">
                                          <p:val>
                                            <p:strVal val="#ppt_x"/>
                                          </p:val>
                                        </p:tav>
                                      </p:tavLst>
                                    </p:anim>
                                    <p:anim calcmode="lin" valueType="num">
                                      <p:cBhvr>
                                        <p:cTn id="63" dur="500" fill="hold"/>
                                        <p:tgtEl>
                                          <p:spTgt spid="28"/>
                                        </p:tgtEl>
                                        <p:attrNameLst>
                                          <p:attrName>ppt_y</p:attrName>
                                        </p:attrNameLst>
                                      </p:cBhvr>
                                      <p:tavLst>
                                        <p:tav tm="0">
                                          <p:val>
                                            <p:strVal val="#ppt_y+.1"/>
                                          </p:val>
                                        </p:tav>
                                        <p:tav tm="100000">
                                          <p:val>
                                            <p:strVal val="#ppt_y"/>
                                          </p:val>
                                        </p:tav>
                                      </p:tavLst>
                                    </p:anim>
                                  </p:childTnLst>
                                </p:cTn>
                              </p:par>
                            </p:childTnLst>
                          </p:cTn>
                        </p:par>
                        <p:par>
                          <p:cTn id="64" fill="hold">
                            <p:stCondLst>
                              <p:cond delay="6500"/>
                            </p:stCondLst>
                            <p:childTnLst>
                              <p:par>
                                <p:cTn id="65" presetID="42"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anim calcmode="lin" valueType="num">
                                      <p:cBhvr>
                                        <p:cTn id="68" dur="500" fill="hold"/>
                                        <p:tgtEl>
                                          <p:spTgt spid="29"/>
                                        </p:tgtEl>
                                        <p:attrNameLst>
                                          <p:attrName>ppt_x</p:attrName>
                                        </p:attrNameLst>
                                      </p:cBhvr>
                                      <p:tavLst>
                                        <p:tav tm="0">
                                          <p:val>
                                            <p:strVal val="#ppt_x"/>
                                          </p:val>
                                        </p:tav>
                                        <p:tav tm="100000">
                                          <p:val>
                                            <p:strVal val="#ppt_x"/>
                                          </p:val>
                                        </p:tav>
                                      </p:tavLst>
                                    </p:anim>
                                    <p:anim calcmode="lin" valueType="num">
                                      <p:cBhvr>
                                        <p:cTn id="69" dur="500" fill="hold"/>
                                        <p:tgtEl>
                                          <p:spTgt spid="29"/>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42"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anim calcmode="lin" valueType="num">
                                      <p:cBhvr>
                                        <p:cTn id="74" dur="500" fill="hold"/>
                                        <p:tgtEl>
                                          <p:spTgt spid="30"/>
                                        </p:tgtEl>
                                        <p:attrNameLst>
                                          <p:attrName>ppt_x</p:attrName>
                                        </p:attrNameLst>
                                      </p:cBhvr>
                                      <p:tavLst>
                                        <p:tav tm="0">
                                          <p:val>
                                            <p:strVal val="#ppt_x"/>
                                          </p:val>
                                        </p:tav>
                                        <p:tav tm="100000">
                                          <p:val>
                                            <p:strVal val="#ppt_x"/>
                                          </p:val>
                                        </p:tav>
                                      </p:tavLst>
                                    </p:anim>
                                    <p:anim calcmode="lin" valueType="num">
                                      <p:cBhvr>
                                        <p:cTn id="75" dur="500" fill="hold"/>
                                        <p:tgtEl>
                                          <p:spTgt spid="30"/>
                                        </p:tgtEl>
                                        <p:attrNameLst>
                                          <p:attrName>ppt_y</p:attrName>
                                        </p:attrNameLst>
                                      </p:cBhvr>
                                      <p:tavLst>
                                        <p:tav tm="0">
                                          <p:val>
                                            <p:strVal val="#ppt_y+.1"/>
                                          </p:val>
                                        </p:tav>
                                        <p:tav tm="100000">
                                          <p:val>
                                            <p:strVal val="#ppt_y"/>
                                          </p:val>
                                        </p:tav>
                                      </p:tavLst>
                                    </p:anim>
                                  </p:childTnLst>
                                </p:cTn>
                              </p:par>
                            </p:childTnLst>
                          </p:cTn>
                        </p:par>
                        <p:par>
                          <p:cTn id="76" fill="hold">
                            <p:stCondLst>
                              <p:cond delay="7500"/>
                            </p:stCondLst>
                            <p:childTnLst>
                              <p:par>
                                <p:cTn id="77" presetID="42" presetClass="entr" presetSubtype="0" fill="hold" grpId="0" nodeType="afterEffect">
                                  <p:stCondLst>
                                    <p:cond delay="50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anim calcmode="lin" valueType="num">
                                      <p:cBhvr>
                                        <p:cTn id="80" dur="500" fill="hold"/>
                                        <p:tgtEl>
                                          <p:spTgt spid="31"/>
                                        </p:tgtEl>
                                        <p:attrNameLst>
                                          <p:attrName>ppt_x</p:attrName>
                                        </p:attrNameLst>
                                      </p:cBhvr>
                                      <p:tavLst>
                                        <p:tav tm="0">
                                          <p:val>
                                            <p:strVal val="#ppt_x"/>
                                          </p:val>
                                        </p:tav>
                                        <p:tav tm="100000">
                                          <p:val>
                                            <p:strVal val="#ppt_x"/>
                                          </p:val>
                                        </p:tav>
                                      </p:tavLst>
                                    </p:anim>
                                    <p:anim calcmode="lin" valueType="num">
                                      <p:cBhvr>
                                        <p:cTn id="81" dur="500" fill="hold"/>
                                        <p:tgtEl>
                                          <p:spTgt spid="31"/>
                                        </p:tgtEl>
                                        <p:attrNameLst>
                                          <p:attrName>ppt_y</p:attrName>
                                        </p:attrNameLst>
                                      </p:cBhvr>
                                      <p:tavLst>
                                        <p:tav tm="0">
                                          <p:val>
                                            <p:strVal val="#ppt_y+.1"/>
                                          </p:val>
                                        </p:tav>
                                        <p:tav tm="100000">
                                          <p:val>
                                            <p:strVal val="#ppt_y"/>
                                          </p:val>
                                        </p:tav>
                                      </p:tavLst>
                                    </p:anim>
                                  </p:childTnLst>
                                </p:cTn>
                              </p:par>
                            </p:childTnLst>
                          </p:cTn>
                        </p:par>
                        <p:par>
                          <p:cTn id="82" fill="hold">
                            <p:stCondLst>
                              <p:cond delay="8500"/>
                            </p:stCondLst>
                            <p:childTnLst>
                              <p:par>
                                <p:cTn id="83" presetID="42"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anim calcmode="lin" valueType="num">
                                      <p:cBhvr>
                                        <p:cTn id="86" dur="500" fill="hold"/>
                                        <p:tgtEl>
                                          <p:spTgt spid="32"/>
                                        </p:tgtEl>
                                        <p:attrNameLst>
                                          <p:attrName>ppt_x</p:attrName>
                                        </p:attrNameLst>
                                      </p:cBhvr>
                                      <p:tavLst>
                                        <p:tav tm="0">
                                          <p:val>
                                            <p:strVal val="#ppt_x"/>
                                          </p:val>
                                        </p:tav>
                                        <p:tav tm="100000">
                                          <p:val>
                                            <p:strVal val="#ppt_x"/>
                                          </p:val>
                                        </p:tav>
                                      </p:tavLst>
                                    </p:anim>
                                    <p:anim calcmode="lin" valueType="num">
                                      <p:cBhvr>
                                        <p:cTn id="87" dur="5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9000"/>
                            </p:stCondLst>
                            <p:childTnLst>
                              <p:par>
                                <p:cTn id="89" presetID="42" presetClass="entr" presetSubtype="0"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anim calcmode="lin" valueType="num">
                                      <p:cBhvr>
                                        <p:cTn id="92" dur="500" fill="hold"/>
                                        <p:tgtEl>
                                          <p:spTgt spid="33"/>
                                        </p:tgtEl>
                                        <p:attrNameLst>
                                          <p:attrName>ppt_x</p:attrName>
                                        </p:attrNameLst>
                                      </p:cBhvr>
                                      <p:tavLst>
                                        <p:tav tm="0">
                                          <p:val>
                                            <p:strVal val="#ppt_x"/>
                                          </p:val>
                                        </p:tav>
                                        <p:tav tm="100000">
                                          <p:val>
                                            <p:strVal val="#ppt_x"/>
                                          </p:val>
                                        </p:tav>
                                      </p:tavLst>
                                    </p:anim>
                                    <p:anim calcmode="lin" valueType="num">
                                      <p:cBhvr>
                                        <p:cTn id="9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8" y="646067"/>
            <a:ext cx="8145617" cy="914400"/>
            <a:chOff x="0" y="3580656"/>
            <a:chExt cx="8078688" cy="914400"/>
          </a:xfrm>
        </p:grpSpPr>
        <p:sp>
          <p:nvSpPr>
            <p:cNvPr id="22" name="矩形 21"/>
            <p:cNvSpPr/>
            <p:nvPr/>
          </p:nvSpPr>
          <p:spPr bwMode="auto">
            <a:xfrm>
              <a:off x="0" y="3580656"/>
              <a:ext cx="8078688" cy="914400"/>
            </a:xfrm>
            <a:prstGeom prst="rect">
              <a:avLst/>
            </a:prstGeom>
            <a:solidFill>
              <a:srgbClr val="91009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0564" fontAlgn="base">
                <a:spcBef>
                  <a:spcPct val="0"/>
                </a:spcBef>
                <a:spcAft>
                  <a:spcPct val="0"/>
                </a:spcAft>
              </a:pPr>
              <a:endParaRPr lang="zh-CN" altLang="en-US" kern="0" spc="-51"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矩形 22"/>
            <p:cNvSpPr/>
            <p:nvPr/>
          </p:nvSpPr>
          <p:spPr>
            <a:xfrm>
              <a:off x="285880" y="3788666"/>
              <a:ext cx="7238382" cy="461807"/>
            </a:xfrm>
            <a:prstGeom prst="rect">
              <a:avLst/>
            </a:prstGeom>
            <a:ln>
              <a:noFill/>
            </a:ln>
          </p:spPr>
          <p:txBody>
            <a:bodyPr wrap="square">
              <a:spAutoFit/>
            </a:bodyPr>
            <a:lstStyle/>
            <a:p>
              <a:pPr defTabSz="891481">
                <a:defRPr/>
              </a:pPr>
              <a:r>
                <a:rPr lang="en-US" altLang="zh-CN" sz="2400" b="1" kern="0" dirty="0">
                  <a:solidFill>
                    <a:srgbClr val="FFFFFF"/>
                  </a:solidFill>
                  <a:latin typeface="微软雅黑"/>
                </a:rPr>
                <a:t>《</a:t>
              </a:r>
              <a:r>
                <a:rPr lang="zh-CN" altLang="en-US" sz="2400" b="1" kern="0" dirty="0">
                  <a:solidFill>
                    <a:srgbClr val="FFFFFF"/>
                  </a:solidFill>
                  <a:latin typeface="微软雅黑"/>
                </a:rPr>
                <a:t>自主学习任务单</a:t>
              </a:r>
              <a:r>
                <a:rPr lang="en-US" altLang="zh-CN" sz="2400" b="1" kern="0" dirty="0">
                  <a:solidFill>
                    <a:srgbClr val="FFFFFF"/>
                  </a:solidFill>
                  <a:latin typeface="微软雅黑"/>
                </a:rPr>
                <a:t>》</a:t>
              </a:r>
              <a:r>
                <a:rPr lang="zh-CN" altLang="en-US" sz="2400" b="1" kern="0" dirty="0">
                  <a:solidFill>
                    <a:srgbClr val="FFFFFF"/>
                  </a:solidFill>
                  <a:latin typeface="微软雅黑"/>
                </a:rPr>
                <a:t>设计的启示：</a:t>
              </a:r>
            </a:p>
          </p:txBody>
        </p:sp>
      </p:grpSp>
      <p:grpSp>
        <p:nvGrpSpPr>
          <p:cNvPr id="11" name="组合 10"/>
          <p:cNvGrpSpPr/>
          <p:nvPr/>
        </p:nvGrpSpPr>
        <p:grpSpPr>
          <a:xfrm>
            <a:off x="700320" y="2444497"/>
            <a:ext cx="3666129" cy="1794194"/>
            <a:chOff x="1331640" y="1564432"/>
            <a:chExt cx="3580957" cy="1794194"/>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461529"/>
              <a:ext cx="1053458" cy="86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229" y="1564432"/>
              <a:ext cx="2667368" cy="179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5" descr="D:\ppt用图\箭头\箭头线条裁剪.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73218" flipH="1">
            <a:off x="4146766" y="3434612"/>
            <a:ext cx="1962458" cy="6124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ppt用图\人\师生类\信息化教学.jpg">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9348" y="1032260"/>
            <a:ext cx="3444452" cy="195137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523810" y="3341756"/>
            <a:ext cx="1793160" cy="1032207"/>
          </a:xfrm>
          <a:prstGeom prst="rect">
            <a:avLst/>
          </a:prstGeom>
        </p:spPr>
        <p:txBody>
          <a:bodyPr wrap="none" lIns="89150" tIns="44580" rIns="89150" bIns="44580">
            <a:spAutoFit/>
          </a:bodyPr>
          <a:lstStyle/>
          <a:p>
            <a:pPr defTabSz="891481"/>
            <a:r>
              <a:rPr lang="zh-CN" altLang="en-US" sz="6100" b="1" dirty="0">
                <a:solidFill>
                  <a:srgbClr val="FF6600"/>
                </a:solidFill>
              </a:rPr>
              <a:t>转型</a:t>
            </a:r>
          </a:p>
        </p:txBody>
      </p:sp>
    </p:spTree>
    <p:extLst>
      <p:ext uri="{BB962C8B-B14F-4D97-AF65-F5344CB8AC3E}">
        <p14:creationId xmlns:p14="http://schemas.microsoft.com/office/powerpoint/2010/main" val="945822489"/>
      </p:ext>
    </p:extLst>
  </p:cSld>
  <p:clrMapOvr>
    <a:masterClrMapping/>
  </p:clrMapOvr>
  <p:transition spd="slow" advTm="4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939" y="2026267"/>
            <a:ext cx="2710724" cy="303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a:xfrm>
            <a:off x="466093" y="511646"/>
            <a:ext cx="5545707" cy="461665"/>
          </a:xfrm>
          <a:prstGeom prst="rect">
            <a:avLst/>
          </a:prstGeom>
        </p:spPr>
        <p:txBody>
          <a:bodyPr wrap="none" lIns="89699" tIns="44851" rIns="89699" bIns="44851">
            <a:spAutoFit/>
          </a:bodyPr>
          <a:lstStyle/>
          <a:p>
            <a:pPr defTabSz="896990"/>
            <a:r>
              <a:rPr lang="zh-CN" altLang="en-US" sz="2400" dirty="0">
                <a:solidFill>
                  <a:prstClr val="black"/>
                </a:solidFill>
                <a:latin typeface="方正静蕾简体" pitchFamily="2" charset="-122"/>
                <a:ea typeface="方正静蕾简体" pitchFamily="2" charset="-122"/>
              </a:rPr>
              <a:t>　　教师不再需要去演完剧本</a:t>
            </a:r>
            <a:r>
              <a:rPr lang="en-US" altLang="zh-CN" sz="2400" dirty="0">
                <a:solidFill>
                  <a:prstClr val="black"/>
                </a:solidFill>
                <a:latin typeface="方正静蕾简体" pitchFamily="2" charset="-122"/>
                <a:ea typeface="方正静蕾简体" pitchFamily="2" charset="-122"/>
              </a:rPr>
              <a:t>——</a:t>
            </a:r>
            <a:r>
              <a:rPr lang="zh-CN" altLang="en-US" sz="2400" dirty="0">
                <a:solidFill>
                  <a:prstClr val="black"/>
                </a:solidFill>
                <a:latin typeface="方正静蕾简体" pitchFamily="2" charset="-122"/>
                <a:ea typeface="方正静蕾简体" pitchFamily="2" charset="-122"/>
              </a:rPr>
              <a:t>教案</a:t>
            </a:r>
            <a:endParaRPr lang="zh-CN" altLang="en-US" sz="2400" dirty="0">
              <a:solidFill>
                <a:prstClr val="black"/>
              </a:solidFill>
            </a:endParaRPr>
          </a:p>
        </p:txBody>
      </p:sp>
      <p:sp>
        <p:nvSpPr>
          <p:cNvPr id="25" name="矩形 24"/>
          <p:cNvSpPr/>
          <p:nvPr/>
        </p:nvSpPr>
        <p:spPr>
          <a:xfrm>
            <a:off x="434321" y="1361502"/>
            <a:ext cx="6333425" cy="461665"/>
          </a:xfrm>
          <a:prstGeom prst="rect">
            <a:avLst/>
          </a:prstGeom>
        </p:spPr>
        <p:txBody>
          <a:bodyPr wrap="square" lIns="89699" tIns="44851" rIns="89699" bIns="44851">
            <a:spAutoFit/>
          </a:bodyPr>
          <a:lstStyle/>
          <a:p>
            <a:pPr defTabSz="896990"/>
            <a:r>
              <a:rPr lang="zh-CN" altLang="en-US" sz="2400" dirty="0">
                <a:solidFill>
                  <a:prstClr val="black"/>
                </a:solidFill>
                <a:latin typeface="方正静蕾简体" pitchFamily="2" charset="-122"/>
                <a:ea typeface="方正静蕾简体" pitchFamily="2" charset="-122"/>
              </a:rPr>
              <a:t>　　重要的是精心设计好</a:t>
            </a:r>
            <a:r>
              <a:rPr lang="en-US" altLang="zh-CN" sz="2400" dirty="0">
                <a:solidFill>
                  <a:prstClr val="black"/>
                </a:solidFill>
                <a:latin typeface="方正静蕾简体" pitchFamily="2" charset="-122"/>
                <a:ea typeface="方正静蕾简体" pitchFamily="2" charset="-122"/>
              </a:rPr>
              <a:t>《</a:t>
            </a:r>
            <a:r>
              <a:rPr lang="zh-CN" altLang="en-US" sz="2400" dirty="0">
                <a:solidFill>
                  <a:prstClr val="black"/>
                </a:solidFill>
                <a:latin typeface="方正静蕾简体" pitchFamily="2" charset="-122"/>
                <a:ea typeface="方正静蕾简体" pitchFamily="2" charset="-122"/>
              </a:rPr>
              <a:t>学习任务单</a:t>
            </a:r>
            <a:r>
              <a:rPr lang="en-US" altLang="zh-CN" sz="2400" dirty="0">
                <a:solidFill>
                  <a:prstClr val="black"/>
                </a:solidFill>
                <a:latin typeface="方正静蕾简体" pitchFamily="2" charset="-122"/>
                <a:ea typeface="方正静蕾简体" pitchFamily="2" charset="-122"/>
              </a:rPr>
              <a:t>》</a:t>
            </a:r>
            <a:r>
              <a:rPr lang="zh-CN" altLang="en-US" sz="2400" dirty="0">
                <a:solidFill>
                  <a:prstClr val="black"/>
                </a:solidFill>
                <a:latin typeface="方正静蕾简体" pitchFamily="2" charset="-122"/>
                <a:ea typeface="方正静蕾简体" pitchFamily="2" charset="-122"/>
              </a:rPr>
              <a:t>，</a:t>
            </a:r>
            <a:endParaRPr lang="zh-CN" altLang="en-US" sz="2400" dirty="0">
              <a:solidFill>
                <a:prstClr val="black"/>
              </a:solidFill>
            </a:endParaRPr>
          </a:p>
        </p:txBody>
      </p:sp>
      <p:sp>
        <p:nvSpPr>
          <p:cNvPr id="26" name="矩形 25"/>
          <p:cNvSpPr/>
          <p:nvPr/>
        </p:nvSpPr>
        <p:spPr>
          <a:xfrm>
            <a:off x="1385877" y="1987812"/>
            <a:ext cx="6185983" cy="461665"/>
          </a:xfrm>
          <a:prstGeom prst="rect">
            <a:avLst/>
          </a:prstGeom>
        </p:spPr>
        <p:txBody>
          <a:bodyPr wrap="square" lIns="89699" tIns="44851" rIns="89699" bIns="44851">
            <a:spAutoFit/>
          </a:bodyPr>
          <a:lstStyle/>
          <a:p>
            <a:pPr defTabSz="896990"/>
            <a:r>
              <a:rPr lang="zh-CN" altLang="en-US" sz="2400" dirty="0">
                <a:solidFill>
                  <a:prstClr val="black"/>
                </a:solidFill>
                <a:latin typeface="方正静蕾简体" pitchFamily="2" charset="-122"/>
                <a:ea typeface="方正静蕾简体" pitchFamily="2" charset="-122"/>
              </a:rPr>
              <a:t>　　准备好发展高级思维能力的学习资源，</a:t>
            </a:r>
            <a:endParaRPr lang="zh-CN" altLang="en-US" sz="2400" dirty="0">
              <a:solidFill>
                <a:prstClr val="black"/>
              </a:solidFill>
            </a:endParaRPr>
          </a:p>
        </p:txBody>
      </p:sp>
      <p:sp>
        <p:nvSpPr>
          <p:cNvPr id="27" name="矩形 26"/>
          <p:cNvSpPr/>
          <p:nvPr/>
        </p:nvSpPr>
        <p:spPr>
          <a:xfrm>
            <a:off x="1374458" y="2693847"/>
            <a:ext cx="6185984" cy="461665"/>
          </a:xfrm>
          <a:prstGeom prst="rect">
            <a:avLst/>
          </a:prstGeom>
        </p:spPr>
        <p:txBody>
          <a:bodyPr wrap="square" lIns="89699" tIns="44851" rIns="89699" bIns="44851">
            <a:spAutoFit/>
          </a:bodyPr>
          <a:lstStyle/>
          <a:p>
            <a:pPr defTabSz="896990"/>
            <a:r>
              <a:rPr lang="zh-CN" altLang="en-US" sz="2400" dirty="0">
                <a:solidFill>
                  <a:prstClr val="black"/>
                </a:solidFill>
                <a:latin typeface="方正静蕾简体" pitchFamily="2" charset="-122"/>
                <a:ea typeface="方正静蕾简体" pitchFamily="2" charset="-122"/>
              </a:rPr>
              <a:t>　　设计好主体为学生的课堂学习形式，</a:t>
            </a:r>
            <a:endParaRPr lang="zh-CN" altLang="en-US" sz="2400" dirty="0">
              <a:solidFill>
                <a:prstClr val="black"/>
              </a:solidFill>
            </a:endParaRPr>
          </a:p>
        </p:txBody>
      </p:sp>
      <p:sp>
        <p:nvSpPr>
          <p:cNvPr id="28" name="矩形 27"/>
          <p:cNvSpPr/>
          <p:nvPr/>
        </p:nvSpPr>
        <p:spPr>
          <a:xfrm>
            <a:off x="1364974" y="3386345"/>
            <a:ext cx="4646826" cy="461665"/>
          </a:xfrm>
          <a:prstGeom prst="rect">
            <a:avLst/>
          </a:prstGeom>
        </p:spPr>
        <p:txBody>
          <a:bodyPr wrap="square" lIns="89699" tIns="44851" rIns="89699" bIns="44851">
            <a:spAutoFit/>
          </a:bodyPr>
          <a:lstStyle/>
          <a:p>
            <a:pPr defTabSz="896990"/>
            <a:r>
              <a:rPr lang="zh-CN" altLang="en-US" sz="2400" dirty="0">
                <a:solidFill>
                  <a:prstClr val="black"/>
                </a:solidFill>
                <a:latin typeface="方正静蕾简体" pitchFamily="2" charset="-122"/>
                <a:ea typeface="方正静蕾简体" pitchFamily="2" charset="-122"/>
              </a:rPr>
              <a:t>　　准备好指导学有困惑的学生</a:t>
            </a:r>
            <a:endParaRPr lang="zh-CN" altLang="en-US" sz="2400" dirty="0">
              <a:solidFill>
                <a:prstClr val="black"/>
              </a:solidFill>
            </a:endParaRPr>
          </a:p>
        </p:txBody>
      </p:sp>
      <p:sp>
        <p:nvSpPr>
          <p:cNvPr id="11" name="椭圆 10"/>
          <p:cNvSpPr/>
          <p:nvPr/>
        </p:nvSpPr>
        <p:spPr>
          <a:xfrm>
            <a:off x="2932091" y="1279930"/>
            <a:ext cx="1179531" cy="624809"/>
          </a:xfrm>
          <a:prstGeom prst="ellipse">
            <a:avLst/>
          </a:prstGeom>
          <a:solidFill>
            <a:srgbClr val="4F81BD">
              <a:alpha val="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defTabSz="896990"/>
            <a:endParaRPr lang="zh-CN" altLang="en-US">
              <a:solidFill>
                <a:prstClr val="white"/>
              </a:solidFill>
            </a:endParaRPr>
          </a:p>
        </p:txBody>
      </p:sp>
      <p:sp>
        <p:nvSpPr>
          <p:cNvPr id="12" name="椭圆 11"/>
          <p:cNvSpPr/>
          <p:nvPr/>
        </p:nvSpPr>
        <p:spPr>
          <a:xfrm>
            <a:off x="1908569" y="1919975"/>
            <a:ext cx="1179531" cy="547657"/>
          </a:xfrm>
          <a:prstGeom prst="ellipse">
            <a:avLst/>
          </a:prstGeom>
          <a:solidFill>
            <a:srgbClr val="00CC66">
              <a:alpha val="0"/>
            </a:srgb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defTabSz="896990"/>
            <a:endParaRPr lang="zh-CN" altLang="en-US">
              <a:solidFill>
                <a:prstClr val="white"/>
              </a:solidFill>
            </a:endParaRPr>
          </a:p>
        </p:txBody>
      </p:sp>
      <p:sp>
        <p:nvSpPr>
          <p:cNvPr id="13" name="椭圆 12"/>
          <p:cNvSpPr/>
          <p:nvPr/>
        </p:nvSpPr>
        <p:spPr>
          <a:xfrm>
            <a:off x="1899086" y="2578520"/>
            <a:ext cx="1179531" cy="624809"/>
          </a:xfrm>
          <a:prstGeom prst="ellipse">
            <a:avLst/>
          </a:prstGeom>
          <a:solidFill>
            <a:srgbClr val="4F81BD">
              <a:alpha val="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defTabSz="896990"/>
            <a:endParaRPr lang="zh-CN" altLang="en-US">
              <a:solidFill>
                <a:prstClr val="white"/>
              </a:solidFill>
            </a:endParaRPr>
          </a:p>
        </p:txBody>
      </p:sp>
      <p:sp>
        <p:nvSpPr>
          <p:cNvPr id="14" name="椭圆 13"/>
          <p:cNvSpPr/>
          <p:nvPr/>
        </p:nvSpPr>
        <p:spPr>
          <a:xfrm>
            <a:off x="2913109" y="3362450"/>
            <a:ext cx="810928" cy="547657"/>
          </a:xfrm>
          <a:prstGeom prst="ellipse">
            <a:avLst/>
          </a:prstGeom>
          <a:solidFill>
            <a:srgbClr val="00CC66">
              <a:alpha val="0"/>
            </a:srgb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defTabSz="896990"/>
            <a:endParaRPr lang="zh-CN" altLang="en-US">
              <a:solidFill>
                <a:prstClr val="white"/>
              </a:solidFill>
            </a:endParaRPr>
          </a:p>
        </p:txBody>
      </p:sp>
      <p:cxnSp>
        <p:nvCxnSpPr>
          <p:cNvPr id="16" name="直接连接符 15"/>
          <p:cNvCxnSpPr/>
          <p:nvPr/>
        </p:nvCxnSpPr>
        <p:spPr>
          <a:xfrm flipV="1">
            <a:off x="3964166" y="1737617"/>
            <a:ext cx="2057118" cy="1894"/>
          </a:xfrm>
          <a:prstGeom prst="line">
            <a:avLst/>
          </a:prstGeom>
          <a:noFill/>
          <a:ln w="50800" cap="flat" cmpd="sng" algn="ctr">
            <a:solidFill>
              <a:srgbClr val="FF0000"/>
            </a:solidFill>
            <a:prstDash val="solid"/>
          </a:ln>
          <a:effectLst/>
        </p:spPr>
      </p:cxnSp>
      <p:cxnSp>
        <p:nvCxnSpPr>
          <p:cNvPr id="18" name="直接连接符 17"/>
          <p:cNvCxnSpPr/>
          <p:nvPr/>
        </p:nvCxnSpPr>
        <p:spPr>
          <a:xfrm flipV="1">
            <a:off x="4906823" y="3127822"/>
            <a:ext cx="2057118" cy="1894"/>
          </a:xfrm>
          <a:prstGeom prst="line">
            <a:avLst/>
          </a:prstGeom>
          <a:noFill/>
          <a:ln w="50800" cap="flat" cmpd="sng" algn="ctr">
            <a:solidFill>
              <a:srgbClr val="FF0000"/>
            </a:solidFill>
            <a:prstDash val="solid"/>
          </a:ln>
          <a:effectLst/>
        </p:spPr>
      </p:cxnSp>
      <p:cxnSp>
        <p:nvCxnSpPr>
          <p:cNvPr id="19" name="直接连接符 18"/>
          <p:cNvCxnSpPr/>
          <p:nvPr/>
        </p:nvCxnSpPr>
        <p:spPr>
          <a:xfrm>
            <a:off x="3626646" y="3839065"/>
            <a:ext cx="2161570" cy="8951"/>
          </a:xfrm>
          <a:prstGeom prst="line">
            <a:avLst/>
          </a:prstGeom>
          <a:noFill/>
          <a:ln w="50800" cap="flat" cmpd="sng" algn="ctr">
            <a:solidFill>
              <a:srgbClr val="00B050"/>
            </a:solidFill>
            <a:prstDash val="solid"/>
          </a:ln>
          <a:effectLst/>
        </p:spPr>
      </p:cxnSp>
      <p:grpSp>
        <p:nvGrpSpPr>
          <p:cNvPr id="5" name="组合 4"/>
          <p:cNvGrpSpPr/>
          <p:nvPr/>
        </p:nvGrpSpPr>
        <p:grpSpPr>
          <a:xfrm>
            <a:off x="0" y="4088546"/>
            <a:ext cx="6963938" cy="1056935"/>
            <a:chOff x="0" y="4088153"/>
            <a:chExt cx="5663006" cy="657255"/>
          </a:xfrm>
        </p:grpSpPr>
        <p:sp>
          <p:nvSpPr>
            <p:cNvPr id="30" name="矩形 29"/>
            <p:cNvSpPr/>
            <p:nvPr/>
          </p:nvSpPr>
          <p:spPr bwMode="auto">
            <a:xfrm>
              <a:off x="0" y="4088153"/>
              <a:ext cx="5663006" cy="657255"/>
            </a:xfrm>
            <a:prstGeom prst="rect">
              <a:avLst/>
            </a:prstGeom>
            <a:solidFill>
              <a:srgbClr val="91009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67" fontAlgn="base">
                <a:spcBef>
                  <a:spcPct val="0"/>
                </a:spcBef>
                <a:spcAft>
                  <a:spcPct val="0"/>
                </a:spcAft>
              </a:pPr>
              <a:endParaRPr lang="zh-CN" altLang="en-US"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矩形 31"/>
            <p:cNvSpPr/>
            <p:nvPr/>
          </p:nvSpPr>
          <p:spPr>
            <a:xfrm>
              <a:off x="594597" y="4283743"/>
              <a:ext cx="4317539" cy="287086"/>
            </a:xfrm>
            <a:prstGeom prst="rect">
              <a:avLst/>
            </a:prstGeom>
          </p:spPr>
          <p:txBody>
            <a:bodyPr wrap="none">
              <a:spAutoFit/>
            </a:bodyPr>
            <a:lstStyle/>
            <a:p>
              <a:pPr defTabSz="896990"/>
              <a:r>
                <a:rPr lang="zh-CN" altLang="en-US" sz="2400" b="1" dirty="0">
                  <a:solidFill>
                    <a:prstClr val="white"/>
                  </a:solidFill>
                </a:rPr>
                <a:t>教师职能转变 </a:t>
              </a:r>
              <a:r>
                <a:rPr lang="en-US" altLang="zh-CN" sz="2400" b="1" dirty="0">
                  <a:solidFill>
                    <a:prstClr val="white"/>
                  </a:solidFill>
                </a:rPr>
                <a:t>——</a:t>
              </a:r>
              <a:r>
                <a:rPr lang="zh-CN" altLang="en-US" sz="2400" b="1" dirty="0">
                  <a:solidFill>
                    <a:prstClr val="white"/>
                  </a:solidFill>
                </a:rPr>
                <a:t>“转型”呼之欲出</a:t>
              </a:r>
            </a:p>
          </p:txBody>
        </p:sp>
      </p:grpSp>
      <p:cxnSp>
        <p:nvCxnSpPr>
          <p:cNvPr id="20" name="直接连接符 19"/>
          <p:cNvCxnSpPr/>
          <p:nvPr/>
        </p:nvCxnSpPr>
        <p:spPr>
          <a:xfrm>
            <a:off x="5788216" y="2438250"/>
            <a:ext cx="1340800" cy="0"/>
          </a:xfrm>
          <a:prstGeom prst="line">
            <a:avLst/>
          </a:prstGeom>
          <a:noFill/>
          <a:ln w="50800" cap="flat" cmpd="sng" algn="ctr">
            <a:solidFill>
              <a:srgbClr val="00B050"/>
            </a:solidFill>
            <a:prstDash val="solid"/>
          </a:ln>
          <a:effectLst/>
        </p:spPr>
      </p:cxnSp>
    </p:spTree>
    <p:extLst>
      <p:ext uri="{BB962C8B-B14F-4D97-AF65-F5344CB8AC3E}">
        <p14:creationId xmlns:p14="http://schemas.microsoft.com/office/powerpoint/2010/main" val="182471919"/>
      </p:ext>
    </p:extLst>
  </p:cSld>
  <p:clrMapOvr>
    <a:masterClrMapping/>
  </p:clrMapOvr>
  <p:transition spd="slow" advTm="1545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500"/>
                                        <p:tgtEl>
                                          <p:spTgt spid="2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500"/>
                                        <p:tgtEl>
                                          <p:spTgt spid="25"/>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500"/>
                                        <p:tgtEl>
                                          <p:spTgt spid="26"/>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500"/>
                                        <p:tgtEl>
                                          <p:spTgt spid="27"/>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1500"/>
                                        <p:tgtEl>
                                          <p:spTgt spid="28"/>
                                        </p:tgtEl>
                                      </p:cBhvr>
                                    </p:animEffect>
                                  </p:childTnLst>
                                </p:cTn>
                              </p:par>
                            </p:childTnLst>
                          </p:cTn>
                        </p:par>
                        <p:par>
                          <p:cTn id="24" fill="hold">
                            <p:stCondLst>
                              <p:cond delay="7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750"/>
                                        <p:tgtEl>
                                          <p:spTgt spid="11"/>
                                        </p:tgtEl>
                                      </p:cBhvr>
                                    </p:animEffect>
                                  </p:childTnLst>
                                </p:cTn>
                              </p:par>
                            </p:childTnLst>
                          </p:cTn>
                        </p:par>
                        <p:par>
                          <p:cTn id="28" fill="hold">
                            <p:stCondLst>
                              <p:cond delay="825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750"/>
                                        <p:tgtEl>
                                          <p:spTgt spid="16"/>
                                        </p:tgtEl>
                                      </p:cBhvr>
                                    </p:animEffect>
                                  </p:childTnLst>
                                </p:cTn>
                              </p:par>
                            </p:childTnLst>
                          </p:cTn>
                        </p:par>
                        <p:par>
                          <p:cTn id="32" fill="hold">
                            <p:stCondLst>
                              <p:cond delay="9000"/>
                            </p:stCondLst>
                            <p:childTnLst>
                              <p:par>
                                <p:cTn id="33" presetID="21"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750"/>
                                        <p:tgtEl>
                                          <p:spTgt spid="12"/>
                                        </p:tgtEl>
                                      </p:cBhvr>
                                    </p:animEffect>
                                  </p:childTnLst>
                                </p:cTn>
                              </p:par>
                            </p:childTnLst>
                          </p:cTn>
                        </p:par>
                        <p:par>
                          <p:cTn id="36" fill="hold">
                            <p:stCondLst>
                              <p:cond delay="975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par>
                          <p:cTn id="40" fill="hold">
                            <p:stCondLst>
                              <p:cond delay="10500"/>
                            </p:stCondLst>
                            <p:childTnLst>
                              <p:par>
                                <p:cTn id="41" presetID="21"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1)">
                                      <p:cBhvr>
                                        <p:cTn id="43" dur="750"/>
                                        <p:tgtEl>
                                          <p:spTgt spid="13"/>
                                        </p:tgtEl>
                                      </p:cBhvr>
                                    </p:animEffect>
                                  </p:childTnLst>
                                </p:cTn>
                              </p:par>
                            </p:childTnLst>
                          </p:cTn>
                        </p:par>
                        <p:par>
                          <p:cTn id="44" fill="hold">
                            <p:stCondLst>
                              <p:cond delay="1125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750"/>
                                        <p:tgtEl>
                                          <p:spTgt spid="18"/>
                                        </p:tgtEl>
                                      </p:cBhvr>
                                    </p:animEffect>
                                  </p:childTnLst>
                                </p:cTn>
                              </p:par>
                            </p:childTnLst>
                          </p:cTn>
                        </p:par>
                        <p:par>
                          <p:cTn id="48" fill="hold">
                            <p:stCondLst>
                              <p:cond delay="12000"/>
                            </p:stCondLst>
                            <p:childTnLst>
                              <p:par>
                                <p:cTn id="49" presetID="21"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heel(1)">
                                      <p:cBhvr>
                                        <p:cTn id="51" dur="500"/>
                                        <p:tgtEl>
                                          <p:spTgt spid="14"/>
                                        </p:tgtEl>
                                      </p:cBhvr>
                                    </p:animEffect>
                                  </p:childTnLst>
                                </p:cTn>
                              </p:par>
                            </p:childTnLst>
                          </p:cTn>
                        </p:par>
                        <p:par>
                          <p:cTn id="52" fill="hold">
                            <p:stCondLst>
                              <p:cond delay="12500"/>
                            </p:stCondLst>
                            <p:childTnLst>
                              <p:par>
                                <p:cTn id="53" presetID="22" presetClass="entr" presetSubtype="8"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par>
                          <p:cTn id="56" fill="hold">
                            <p:stCondLst>
                              <p:cond delay="13250"/>
                            </p:stCondLst>
                            <p:childTnLst>
                              <p:par>
                                <p:cTn id="57" presetID="22" presetClass="entr" presetSubtype="8"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11" grpId="0" animBg="1"/>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32" y="913"/>
            <a:ext cx="9370683" cy="5595967"/>
            <a:chOff x="0" y="0"/>
            <a:chExt cx="9152981" cy="515719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4112421" y="2986208"/>
              <a:ext cx="5040560" cy="914400"/>
              <a:chOff x="4211960" y="2814500"/>
              <a:chExt cx="4932040" cy="914400"/>
            </a:xfrm>
          </p:grpSpPr>
          <p:sp>
            <p:nvSpPr>
              <p:cNvPr id="2" name="矩形 1"/>
              <p:cNvSpPr/>
              <p:nvPr/>
            </p:nvSpPr>
            <p:spPr>
              <a:xfrm>
                <a:off x="4211960" y="2814500"/>
                <a:ext cx="4932040"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2"/>
              <p:cNvSpPr/>
              <p:nvPr/>
            </p:nvSpPr>
            <p:spPr>
              <a:xfrm>
                <a:off x="4450257" y="2840345"/>
                <a:ext cx="2480698" cy="751657"/>
              </a:xfrm>
              <a:prstGeom prst="rect">
                <a:avLst/>
              </a:prstGeom>
            </p:spPr>
            <p:txBody>
              <a:bodyPr wrap="none">
                <a:spAutoFit/>
              </a:bodyPr>
              <a:lstStyle/>
              <a:p>
                <a:r>
                  <a:rPr lang="zh-CN" altLang="en-US" sz="4700" b="1" dirty="0">
                    <a:solidFill>
                      <a:srgbClr val="FFFF00"/>
                    </a:solidFill>
                  </a:rPr>
                  <a:t>谢谢聆听</a:t>
                </a:r>
              </a:p>
            </p:txBody>
          </p:sp>
        </p:grpSp>
      </p:grpSp>
      <p:sp>
        <p:nvSpPr>
          <p:cNvPr id="7" name="矩形​​ 2"/>
          <p:cNvSpPr/>
          <p:nvPr/>
        </p:nvSpPr>
        <p:spPr>
          <a:xfrm>
            <a:off x="504280" y="412449"/>
            <a:ext cx="4757538" cy="1649444"/>
          </a:xfrm>
          <a:prstGeom prst="rect">
            <a:avLst/>
          </a:prstGeom>
        </p:spPr>
        <p:txBody>
          <a:bodyPr wrap="none" lIns="78232" tIns="39104" rIns="78232" bIns="39104">
            <a:spAutoFit/>
          </a:bodyPr>
          <a:lstStyle/>
          <a:p>
            <a:pPr defTabSz="782068"/>
            <a:r>
              <a:rPr lang="zh-CN" altLang="en-US" b="1" dirty="0">
                <a:solidFill>
                  <a:srgbClr val="FFFFFF"/>
                </a:solidFill>
                <a:effectLst>
                  <a:outerShdw blurRad="38100" dist="38100" dir="2700000" algn="tl">
                    <a:srgbClr val="000000">
                      <a:alpha val="43137"/>
                    </a:srgbClr>
                  </a:outerShdw>
                </a:effectLst>
                <a:latin typeface="微软雅黑" pitchFamily="34" charset="-122"/>
              </a:rPr>
              <a:t>金陵</a:t>
            </a:r>
            <a:endParaRPr lang="en-US" altLang="zh-CN" b="1" dirty="0">
              <a:solidFill>
                <a:srgbClr val="FFFFFF"/>
              </a:solidFill>
              <a:effectLst>
                <a:outerShdw blurRad="38100" dist="38100" dir="2700000" algn="tl">
                  <a:srgbClr val="000000">
                    <a:alpha val="43137"/>
                  </a:srgbClr>
                </a:outerShdw>
              </a:effectLst>
              <a:latin typeface="微软雅黑" pitchFamily="34" charset="-122"/>
            </a:endParaRPr>
          </a:p>
          <a:p>
            <a:pPr defTabSz="782068"/>
            <a:r>
              <a:rPr lang="zh-CN" altLang="en-US" sz="1400" b="1" dirty="0">
                <a:solidFill>
                  <a:srgbClr val="FFFFFF"/>
                </a:solidFill>
                <a:effectLst>
                  <a:outerShdw blurRad="38100" dist="38100" dir="2700000" algn="tl">
                    <a:srgbClr val="000000">
                      <a:alpha val="43137"/>
                    </a:srgbClr>
                  </a:outerShdw>
                </a:effectLst>
                <a:latin typeface="微软雅黑" pitchFamily="34" charset="-122"/>
              </a:rPr>
              <a:t>苏州市电化教育馆原任馆长（</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2001-2010</a:t>
            </a:r>
            <a:r>
              <a:rPr lang="zh-CN" altLang="en-US" sz="1400" b="1" dirty="0">
                <a:solidFill>
                  <a:srgbClr val="FFFFFF"/>
                </a:solidFill>
                <a:effectLst>
                  <a:outerShdw blurRad="38100" dist="38100" dir="2700000" algn="tl">
                    <a:srgbClr val="000000">
                      <a:alpha val="43137"/>
                    </a:srgbClr>
                  </a:outerShdw>
                </a:effectLst>
                <a:latin typeface="微软雅黑" pitchFamily="34" charset="-122"/>
              </a:rPr>
              <a:t>）</a:t>
            </a:r>
            <a:endParaRPr lang="en-US" altLang="zh-CN" sz="1400" b="1" dirty="0">
              <a:solidFill>
                <a:srgbClr val="FFFFFF"/>
              </a:solidFill>
              <a:effectLst>
                <a:outerShdw blurRad="38100" dist="38100" dir="2700000" algn="tl">
                  <a:srgbClr val="000000">
                    <a:alpha val="43137"/>
                  </a:srgbClr>
                </a:outerShdw>
              </a:effectLst>
              <a:latin typeface="微软雅黑" pitchFamily="34" charset="-122"/>
            </a:endParaRPr>
          </a:p>
          <a:p>
            <a:pPr defTabSz="782068"/>
            <a:r>
              <a:rPr lang="zh-CN" altLang="en-US" sz="1400" b="1" dirty="0">
                <a:solidFill>
                  <a:srgbClr val="FFFFFF"/>
                </a:solidFill>
                <a:effectLst>
                  <a:outerShdw blurRad="38100" dist="38100" dir="2700000" algn="tl">
                    <a:srgbClr val="000000">
                      <a:alpha val="43137"/>
                    </a:srgbClr>
                  </a:outerShdw>
                </a:effectLst>
                <a:latin typeface="微软雅黑" pitchFamily="34" charset="-122"/>
              </a:rPr>
              <a:t>浙江师范大学省培项目</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a:t>
            </a:r>
            <a:r>
              <a:rPr lang="zh-CN" altLang="en-US" sz="1400" b="1" dirty="0">
                <a:solidFill>
                  <a:srgbClr val="FFFFFF"/>
                </a:solidFill>
                <a:effectLst>
                  <a:outerShdw blurRad="38100" dist="38100" dir="2700000" algn="tl">
                    <a:srgbClr val="000000">
                      <a:alpha val="43137"/>
                    </a:srgbClr>
                  </a:outerShdw>
                </a:effectLst>
                <a:latin typeface="微软雅黑" pitchFamily="34" charset="-122"/>
              </a:rPr>
              <a:t>微课程开发的理论与实践</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a:t>
            </a:r>
            <a:r>
              <a:rPr lang="zh-CN" altLang="en-US" sz="1400" b="1" dirty="0">
                <a:solidFill>
                  <a:srgbClr val="FFFFFF"/>
                </a:solidFill>
                <a:effectLst>
                  <a:outerShdw blurRad="38100" dist="38100" dir="2700000" algn="tl">
                    <a:srgbClr val="000000">
                      <a:alpha val="43137"/>
                    </a:srgbClr>
                  </a:outerShdw>
                </a:effectLst>
                <a:latin typeface="微软雅黑" pitchFamily="34" charset="-122"/>
              </a:rPr>
              <a:t>主讲</a:t>
            </a:r>
            <a:endParaRPr lang="en-US" altLang="zh-CN" sz="1400" b="1" dirty="0">
              <a:solidFill>
                <a:srgbClr val="FFFFFF"/>
              </a:solidFill>
              <a:effectLst>
                <a:outerShdw blurRad="38100" dist="38100" dir="2700000" algn="tl">
                  <a:srgbClr val="000000">
                    <a:alpha val="43137"/>
                  </a:srgbClr>
                </a:outerShdw>
              </a:effectLst>
              <a:latin typeface="微软雅黑" pitchFamily="34" charset="-122"/>
            </a:endParaRPr>
          </a:p>
          <a:p>
            <a:pPr defTabSz="782068"/>
            <a:r>
              <a:rPr lang="en-US" altLang="zh-CN" sz="1400" b="1" dirty="0">
                <a:solidFill>
                  <a:srgbClr val="FFFFFF"/>
                </a:solidFill>
                <a:effectLst>
                  <a:outerShdw blurRad="38100" dist="38100" dir="2700000" algn="tl">
                    <a:srgbClr val="000000">
                      <a:alpha val="43137"/>
                    </a:srgbClr>
                  </a:outerShdw>
                </a:effectLst>
                <a:latin typeface="微软雅黑" pitchFamily="34" charset="-122"/>
              </a:rPr>
              <a:t>《</a:t>
            </a:r>
            <a:r>
              <a:rPr lang="zh-CN" altLang="en-US" sz="1400" b="1" dirty="0">
                <a:solidFill>
                  <a:srgbClr val="FFFFFF"/>
                </a:solidFill>
                <a:effectLst>
                  <a:outerShdw blurRad="38100" dist="38100" dir="2700000" algn="tl">
                    <a:srgbClr val="000000">
                      <a:alpha val="43137"/>
                    </a:srgbClr>
                  </a:outerShdw>
                </a:effectLst>
                <a:latin typeface="微软雅黑" pitchFamily="34" charset="-122"/>
              </a:rPr>
              <a:t>中国信息技术教育</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a:t>
            </a:r>
            <a:r>
              <a:rPr lang="zh-CN" altLang="en-US" sz="1400" b="1" dirty="0">
                <a:solidFill>
                  <a:srgbClr val="FFFFFF"/>
                </a:solidFill>
                <a:effectLst>
                  <a:outerShdw blurRad="38100" dist="38100" dir="2700000" algn="tl">
                    <a:srgbClr val="000000">
                      <a:alpha val="43137"/>
                    </a:srgbClr>
                  </a:outerShdw>
                </a:effectLst>
                <a:latin typeface="微软雅黑" pitchFamily="34" charset="-122"/>
              </a:rPr>
              <a:t>杂志社专家指导委员会成员</a:t>
            </a:r>
            <a:endParaRPr lang="en-US" altLang="zh-CN" sz="1400" b="1" dirty="0">
              <a:solidFill>
                <a:srgbClr val="FFFFFF"/>
              </a:solidFill>
              <a:effectLst>
                <a:outerShdw blurRad="38100" dist="38100" dir="2700000" algn="tl">
                  <a:srgbClr val="000000">
                    <a:alpha val="43137"/>
                  </a:srgbClr>
                </a:outerShdw>
              </a:effectLst>
              <a:latin typeface="微软雅黑" pitchFamily="34" charset="-122"/>
            </a:endParaRPr>
          </a:p>
          <a:p>
            <a:pPr defTabSz="782068"/>
            <a:r>
              <a:rPr lang="zh-CN" altLang="en-US" sz="1400" b="1" dirty="0">
                <a:solidFill>
                  <a:srgbClr val="FFFFFF"/>
                </a:solidFill>
                <a:effectLst>
                  <a:outerShdw blurRad="38100" dist="38100" dir="2700000" algn="tl">
                    <a:srgbClr val="000000">
                      <a:alpha val="43137"/>
                    </a:srgbClr>
                  </a:outerShdw>
                </a:effectLst>
                <a:latin typeface="微软雅黑" pitchFamily="34" charset="-122"/>
              </a:rPr>
              <a:t>博客：</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http://blog.sina.com.cn/jinling100929</a:t>
            </a:r>
          </a:p>
          <a:p>
            <a:pPr defTabSz="782068"/>
            <a:r>
              <a:rPr lang="zh-CN" altLang="en-US" sz="1400" b="1" dirty="0">
                <a:solidFill>
                  <a:srgbClr val="FFFFFF"/>
                </a:solidFill>
                <a:effectLst>
                  <a:outerShdw blurRad="38100" dist="38100" dir="2700000" algn="tl">
                    <a:srgbClr val="000000">
                      <a:alpha val="43137"/>
                    </a:srgbClr>
                  </a:outerShdw>
                </a:effectLst>
                <a:latin typeface="微软雅黑" pitchFamily="34" charset="-122"/>
              </a:rPr>
              <a:t>手机：</a:t>
            </a:r>
            <a:r>
              <a:rPr lang="en-US" altLang="zh-CN" sz="1400" b="1" dirty="0">
                <a:solidFill>
                  <a:srgbClr val="FFFFFF"/>
                </a:solidFill>
                <a:effectLst>
                  <a:outerShdw blurRad="38100" dist="38100" dir="2700000" algn="tl">
                    <a:srgbClr val="000000">
                      <a:alpha val="43137"/>
                    </a:srgbClr>
                  </a:outerShdw>
                </a:effectLst>
                <a:latin typeface="微软雅黑" pitchFamily="34" charset="-122"/>
              </a:rPr>
              <a:t>13375190488</a:t>
            </a:r>
          </a:p>
          <a:p>
            <a:pPr defTabSz="782068"/>
            <a:r>
              <a:rPr lang="en-US" altLang="zh-CN" sz="1400" b="1" dirty="0">
                <a:solidFill>
                  <a:srgbClr val="FFFFFF"/>
                </a:solidFill>
                <a:effectLst>
                  <a:outerShdw blurRad="38100" dist="38100" dir="2700000" algn="tl">
                    <a:srgbClr val="000000">
                      <a:alpha val="43137"/>
                    </a:srgbClr>
                  </a:outerShdw>
                </a:effectLst>
                <a:latin typeface="微软雅黑" pitchFamily="34" charset="-122"/>
              </a:rPr>
              <a:t>Email.2676959617@qq.com</a:t>
            </a:r>
          </a:p>
        </p:txBody>
      </p:sp>
    </p:spTree>
    <p:extLst>
      <p:ext uri="{BB962C8B-B14F-4D97-AF65-F5344CB8AC3E}">
        <p14:creationId xmlns:p14="http://schemas.microsoft.com/office/powerpoint/2010/main" val="2484344806"/>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0" objId="6"/>
      </p14:showEvt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 y="-91752"/>
            <a:ext cx="9401340" cy="5236840"/>
          </a:xfrm>
          <a:prstGeom prst="rect">
            <a:avLst/>
          </a:prstGeom>
        </p:spPr>
      </p:pic>
      <p:sp>
        <p:nvSpPr>
          <p:cNvPr id="5" name="矩形 4"/>
          <p:cNvSpPr/>
          <p:nvPr/>
        </p:nvSpPr>
        <p:spPr>
          <a:xfrm>
            <a:off x="1865337" y="4444946"/>
            <a:ext cx="7545011" cy="398829"/>
          </a:xfrm>
          <a:prstGeom prst="rect">
            <a:avLst/>
          </a:prstGeom>
          <a:effectLst>
            <a:innerShdw blurRad="76200" dist="825500" dir="1800000">
              <a:schemeClr val="bg1">
                <a:alpha val="88000"/>
              </a:schemeClr>
            </a:innerShdw>
          </a:effectLst>
        </p:spPr>
        <p:txBody>
          <a:bodyPr wrap="none" lIns="89699" tIns="44851" rIns="89699" bIns="44851">
            <a:spAutoFit/>
          </a:bodyPr>
          <a:lstStyle/>
          <a:p>
            <a:r>
              <a:rPr lang="zh-CN" altLang="en-US" sz="2000" b="1" dirty="0">
                <a:solidFill>
                  <a:srgbClr val="FF0000"/>
                </a:solidFill>
                <a:effectLst>
                  <a:outerShdw blurRad="139700" dist="88900" dir="15600000" sy="-30000" kx="800400" algn="bl" rotWithShape="0">
                    <a:prstClr val="white">
                      <a:alpha val="80000"/>
                    </a:prstClr>
                  </a:outerShdw>
                </a:effectLst>
                <a:latin typeface="Adobe 宋体 Std L"/>
                <a:ea typeface="Adobe 宋体 Std L"/>
              </a:rPr>
              <a:t>●</a:t>
            </a:r>
            <a:r>
              <a:rPr lang="zh-CN" altLang="en-US" sz="2000" b="1" dirty="0">
                <a:solidFill>
                  <a:prstClr val="black"/>
                </a:solidFill>
                <a:effectLst>
                  <a:outerShdw blurRad="139700" dist="88900" dir="15600000" sy="-30000" kx="800400" algn="bl" rotWithShape="0">
                    <a:prstClr val="white">
                      <a:alpha val="80000"/>
                    </a:prstClr>
                  </a:outerShdw>
                </a:effectLst>
              </a:rPr>
              <a:t>观看视频可以暂停，可以倒退、重复、快进，适合个性化学习</a:t>
            </a:r>
          </a:p>
        </p:txBody>
      </p:sp>
      <p:sp>
        <p:nvSpPr>
          <p:cNvPr id="2" name="矩形 1"/>
          <p:cNvSpPr/>
          <p:nvPr/>
        </p:nvSpPr>
        <p:spPr>
          <a:xfrm>
            <a:off x="349126" y="1548026"/>
            <a:ext cx="8903270" cy="1569660"/>
          </a:xfrm>
          <a:prstGeom prst="rect">
            <a:avLst/>
          </a:prstGeom>
        </p:spPr>
        <p:txBody>
          <a:bodyPr wrap="square" lIns="89699" tIns="44851" rIns="89699" bIns="44851">
            <a:spAutoFit/>
          </a:bodyPr>
          <a:lstStyle/>
          <a:p>
            <a:pPr defTabSz="896990">
              <a:defRPr/>
            </a:pPr>
            <a:r>
              <a:rPr lang="zh-CN" altLang="en-US" sz="9600" b="1" kern="0" dirty="0">
                <a:solidFill>
                  <a:prstClr val="white"/>
                </a:solidFill>
                <a:effectLst>
                  <a:outerShdw blurRad="38100" dist="38100" dir="2700000" algn="tl">
                    <a:srgbClr val="000000">
                      <a:alpha val="43137"/>
                    </a:srgbClr>
                  </a:outerShdw>
                </a:effectLst>
                <a:latin typeface="微软雅黑" pitchFamily="34" charset="-122"/>
              </a:rPr>
              <a:t>用视频再造教育</a:t>
            </a:r>
          </a:p>
        </p:txBody>
      </p:sp>
    </p:spTree>
    <p:extLst>
      <p:ext uri="{BB962C8B-B14F-4D97-AF65-F5344CB8AC3E}">
        <p14:creationId xmlns:p14="http://schemas.microsoft.com/office/powerpoint/2010/main" val="12417682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141"/>
            <a:ext cx="9361488" cy="5225370"/>
          </a:xfrm>
          <a:prstGeom prst="rect">
            <a:avLst/>
          </a:prstGeom>
        </p:spPr>
      </p:pic>
      <p:grpSp>
        <p:nvGrpSpPr>
          <p:cNvPr id="39" name="组合 38"/>
          <p:cNvGrpSpPr/>
          <p:nvPr/>
        </p:nvGrpSpPr>
        <p:grpSpPr>
          <a:xfrm>
            <a:off x="576287" y="4152340"/>
            <a:ext cx="3893089" cy="830997"/>
            <a:chOff x="576288" y="4152143"/>
            <a:chExt cx="3893088" cy="830997"/>
          </a:xfrm>
        </p:grpSpPr>
        <p:sp>
          <p:nvSpPr>
            <p:cNvPr id="37" name="矩形 36"/>
            <p:cNvSpPr/>
            <p:nvPr/>
          </p:nvSpPr>
          <p:spPr>
            <a:xfrm>
              <a:off x="576288" y="4300736"/>
              <a:ext cx="3893088" cy="461807"/>
            </a:xfrm>
            <a:prstGeom prst="rect">
              <a:avLst/>
            </a:prstGeom>
          </p:spPr>
          <p:txBody>
            <a:bodyPr wrap="none">
              <a:spAutoFit/>
            </a:bodyPr>
            <a:lstStyle/>
            <a:p>
              <a:r>
                <a:rPr lang="zh-CN" altLang="en-US" sz="2400" b="1" dirty="0">
                  <a:solidFill>
                    <a:srgbClr val="FF0000"/>
                  </a:solidFill>
                  <a:effectLst>
                    <a:reflection blurRad="6350" stA="55000" endA="50" endPos="85000" dist="60007" dir="5400000" sy="-100000" algn="bl" rotWithShape="0"/>
                  </a:effectLst>
                  <a:latin typeface="楷体" panose="02010609060101010101" pitchFamily="49" charset="-122"/>
                  <a:ea typeface="楷体" panose="02010609060101010101" pitchFamily="49" charset="-122"/>
                </a:rPr>
                <a:t>●</a:t>
              </a:r>
              <a:r>
                <a:rPr lang="zh-CN" altLang="en-US" sz="2400" b="1" dirty="0">
                  <a:solidFill>
                    <a:srgbClr val="8064A2">
                      <a:lumMod val="50000"/>
                    </a:srgbClr>
                  </a:solidFill>
                </a:rPr>
                <a:t>视觉驻留规律       </a:t>
              </a:r>
              <a:r>
                <a:rPr lang="en-US" altLang="zh-CN" sz="2400" b="1" dirty="0">
                  <a:solidFill>
                    <a:srgbClr val="8064A2">
                      <a:lumMod val="50000"/>
                    </a:srgbClr>
                  </a:solidFill>
                </a:rPr>
                <a:t>10</a:t>
              </a:r>
              <a:r>
                <a:rPr lang="zh-CN" altLang="en-US" sz="2400" b="1" dirty="0">
                  <a:solidFill>
                    <a:srgbClr val="8064A2">
                      <a:lumMod val="50000"/>
                    </a:srgbClr>
                  </a:solidFill>
                </a:rPr>
                <a:t>分钟</a:t>
              </a:r>
              <a:endParaRPr lang="zh-CN" altLang="en-US" sz="4800" b="1" dirty="0">
                <a:solidFill>
                  <a:srgbClr val="8064A2">
                    <a:lumMod val="50000"/>
                  </a:srgbClr>
                </a:solidFill>
              </a:endParaRPr>
            </a:p>
          </p:txBody>
        </p:sp>
        <p:sp>
          <p:nvSpPr>
            <p:cNvPr id="38" name="矩形 37"/>
            <p:cNvSpPr/>
            <p:nvPr/>
          </p:nvSpPr>
          <p:spPr>
            <a:xfrm rot="10800000">
              <a:off x="2788360" y="4152143"/>
              <a:ext cx="548466" cy="830997"/>
            </a:xfrm>
            <a:prstGeom prst="rect">
              <a:avLst/>
            </a:prstGeom>
          </p:spPr>
          <p:txBody>
            <a:bodyPr wrap="none">
              <a:spAutoFit/>
            </a:bodyPr>
            <a:lstStyle/>
            <a:p>
              <a:r>
                <a:rPr lang="en-US" altLang="zh-CN" sz="4800" b="1" dirty="0">
                  <a:solidFill>
                    <a:srgbClr val="8064A2">
                      <a:lumMod val="50000"/>
                    </a:srgbClr>
                  </a:solidFill>
                </a:rPr>
                <a:t>&gt;</a:t>
              </a:r>
              <a:endParaRPr lang="zh-CN" altLang="en-US" dirty="0">
                <a:solidFill>
                  <a:prstClr val="black"/>
                </a:solidFill>
              </a:endParaRPr>
            </a:p>
          </p:txBody>
        </p:sp>
      </p:grpSp>
      <p:sp>
        <p:nvSpPr>
          <p:cNvPr id="6" name="矩形 5"/>
          <p:cNvSpPr/>
          <p:nvPr/>
        </p:nvSpPr>
        <p:spPr>
          <a:xfrm>
            <a:off x="5201780" y="-40141"/>
            <a:ext cx="4159715" cy="1569660"/>
          </a:xfrm>
          <a:prstGeom prst="rect">
            <a:avLst/>
          </a:prstGeom>
        </p:spPr>
        <p:txBody>
          <a:bodyPr wrap="square" lIns="89699" tIns="44851" rIns="89699" bIns="44851">
            <a:spAutoFit/>
          </a:bodyPr>
          <a:lstStyle/>
          <a:p>
            <a:pPr defTabSz="896990">
              <a:defRPr/>
            </a:pPr>
            <a:r>
              <a:rPr lang="zh-CN" altLang="en-US" sz="9600" b="1" kern="0" dirty="0">
                <a:solidFill>
                  <a:prstClr val="white"/>
                </a:solidFill>
                <a:effectLst>
                  <a:outerShdw blurRad="38100" dist="38100" dir="2700000" algn="tl">
                    <a:srgbClr val="000000">
                      <a:alpha val="43137"/>
                    </a:srgbClr>
                  </a:outerShdw>
                </a:effectLst>
                <a:latin typeface="微软雅黑" pitchFamily="34" charset="-122"/>
              </a:rPr>
              <a:t>微视频</a:t>
            </a:r>
          </a:p>
        </p:txBody>
      </p:sp>
    </p:spTree>
    <p:extLst>
      <p:ext uri="{BB962C8B-B14F-4D97-AF65-F5344CB8AC3E}">
        <p14:creationId xmlns:p14="http://schemas.microsoft.com/office/powerpoint/2010/main" val="5805506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2"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1+#ppt_w/2"/>
                                          </p:val>
                                        </p:tav>
                                        <p:tav tm="100000">
                                          <p:val>
                                            <p:strVal val="#ppt_x"/>
                                          </p:val>
                                        </p:tav>
                                      </p:tavLst>
                                    </p:anim>
                                    <p:anim calcmode="lin" valueType="num">
                                      <p:cBhvr additive="base">
                                        <p:cTn id="1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267" y="2212592"/>
            <a:ext cx="1807831" cy="215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t1.gstatic.com/images?q=tbn:ANd9GcQBqaHuBSv4fKSdoCeFq0V12FA2-e7nnQrIcZ55ATFJYhqtiaGz">
            <a:hlinkClick r:id="rId4"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1076" y="2932903"/>
            <a:ext cx="2359063" cy="152829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0326029">
            <a:off x="982465" y="1881952"/>
            <a:ext cx="7563952" cy="361187"/>
          </a:xfrm>
          <a:prstGeom prst="rect">
            <a:avLst/>
          </a:prstGeom>
        </p:spPr>
        <p:txBody>
          <a:bodyPr wrap="none" lIns="78232" tIns="39104" rIns="78232" bIns="39104">
            <a:spAutoFit/>
          </a:bodyPr>
          <a:lstStyle/>
          <a:p>
            <a:pPr defTabSz="782068"/>
            <a:r>
              <a:rPr lang="zh-CN" altLang="en-US" b="1" i="1" dirty="0" smtClean="0">
                <a:solidFill>
                  <a:srgbClr val="000000"/>
                </a:solidFill>
              </a:rPr>
              <a:t>通常学习中有“瑞士奶酪”式 的保证通过原有基础继续建构的“间隙”</a:t>
            </a:r>
            <a:endParaRPr lang="zh-CN" altLang="en-US" b="1" i="1" dirty="0">
              <a:solidFill>
                <a:srgbClr val="000000"/>
              </a:solidFill>
            </a:endParaRPr>
          </a:p>
        </p:txBody>
      </p:sp>
      <p:sp>
        <p:nvSpPr>
          <p:cNvPr id="2" name="矩形 1"/>
          <p:cNvSpPr/>
          <p:nvPr/>
        </p:nvSpPr>
        <p:spPr>
          <a:xfrm rot="20319721">
            <a:off x="1160350" y="2275368"/>
            <a:ext cx="7426965" cy="264663"/>
          </a:xfrm>
          <a:prstGeom prst="rect">
            <a:avLst/>
          </a:prstGeom>
        </p:spPr>
        <p:txBody>
          <a:bodyPr wrap="square" lIns="78232" tIns="39104" rIns="78232" bIns="39104">
            <a:spAutoFit/>
          </a:bodyPr>
          <a:lstStyle/>
          <a:p>
            <a:pPr defTabSz="782068"/>
            <a:r>
              <a:rPr lang="en-US" altLang="zh-CN" sz="1200" dirty="0">
                <a:solidFill>
                  <a:srgbClr val="000000"/>
                </a:solidFill>
              </a:rPr>
              <a:t>It’s usually because they have these Swiss cheese gaps that kept building throughout their foundation.</a:t>
            </a:r>
            <a:endParaRPr lang="zh-CN" altLang="en-US" sz="1200" dirty="0">
              <a:solidFill>
                <a:srgbClr val="000000"/>
              </a:solidFill>
            </a:endParaRPr>
          </a:p>
        </p:txBody>
      </p:sp>
      <p:sp>
        <p:nvSpPr>
          <p:cNvPr id="6" name="矩形 5"/>
          <p:cNvSpPr/>
          <p:nvPr/>
        </p:nvSpPr>
        <p:spPr>
          <a:xfrm>
            <a:off x="2052698" y="512611"/>
            <a:ext cx="2249162" cy="411849"/>
          </a:xfrm>
          <a:prstGeom prst="rect">
            <a:avLst/>
          </a:prstGeom>
        </p:spPr>
        <p:txBody>
          <a:bodyPr wrap="none" lIns="78950" tIns="39502" rIns="78950" bIns="39502">
            <a:spAutoFit/>
          </a:bodyPr>
          <a:lstStyle/>
          <a:p>
            <a:pPr defTabSz="782068"/>
            <a:r>
              <a:rPr lang="zh-CN" altLang="en-US" sz="2100" dirty="0">
                <a:solidFill>
                  <a:srgbClr val="000000"/>
                </a:solidFill>
                <a:latin typeface="方正静蕾简体" pitchFamily="2" charset="-122"/>
                <a:ea typeface="方正静蕾简体" pitchFamily="2" charset="-122"/>
              </a:rPr>
              <a:t>萨尔曼∙汗发现：</a:t>
            </a:r>
          </a:p>
        </p:txBody>
      </p:sp>
      <p:pic>
        <p:nvPicPr>
          <p:cNvPr id="7" name="Picture 2" descr="http://t3.gstatic.com/images?q=tbn:ANd9GcR9OmPrvpPiYwhIavhcaQMx09cu1S43OddTLTWScFg3Z2hDMRpi">
            <a:hlinkClick r:id="rId4"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 y="550375"/>
            <a:ext cx="2020274" cy="13139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9504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圆角矩形 4"/>
          <p:cNvSpPr/>
          <p:nvPr/>
        </p:nvSpPr>
        <p:spPr bwMode="auto">
          <a:xfrm>
            <a:off x="537381" y="3101774"/>
            <a:ext cx="4103744" cy="1769433"/>
          </a:xfrm>
          <a:prstGeom prst="roundRect">
            <a:avLst/>
          </a:prstGeom>
          <a:solidFill>
            <a:srgbClr val="00B050"/>
          </a:solid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89188" fontAlgn="base">
              <a:spcBef>
                <a:spcPct val="0"/>
              </a:spcBef>
              <a:spcAft>
                <a:spcPct val="0"/>
              </a:spcAft>
            </a:pPr>
            <a:endParaRPr lang="zh-CN" altLang="en-US" spc="-50" dirty="0" err="1">
              <a:solidFill>
                <a:srgbClr val="FFFFFF"/>
              </a:solidFill>
              <a:ea typeface="Segoe UI" pitchFamily="34" charset="0"/>
              <a:cs typeface="Segoe UI" pitchFamily="34" charset="0"/>
            </a:endParaRPr>
          </a:p>
        </p:txBody>
      </p:sp>
      <p:sp>
        <p:nvSpPr>
          <p:cNvPr id="6" name="圆角矩形 5">
            <a:hlinkClick r:id="rId2" action="ppaction://hlinksldjump"/>
          </p:cNvPr>
          <p:cNvSpPr/>
          <p:nvPr/>
        </p:nvSpPr>
        <p:spPr bwMode="auto">
          <a:xfrm>
            <a:off x="4632126" y="3101774"/>
            <a:ext cx="4103744" cy="1769433"/>
          </a:xfrm>
          <a:prstGeom prst="roundRect">
            <a:avLst/>
          </a:prstGeom>
          <a:solidFill>
            <a:srgbClr val="00B050"/>
          </a:solid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89188" fontAlgn="base">
              <a:spcBef>
                <a:spcPct val="0"/>
              </a:spcBef>
              <a:spcAft>
                <a:spcPct val="0"/>
              </a:spcAft>
            </a:pPr>
            <a:endParaRPr lang="zh-CN" altLang="en-US" spc="-50" dirty="0" err="1">
              <a:solidFill>
                <a:srgbClr val="FFFFFF"/>
              </a:solidFill>
              <a:ea typeface="Segoe UI" pitchFamily="34" charset="0"/>
              <a:cs typeface="Segoe UI" pitchFamily="34" charset="0"/>
            </a:endParaRPr>
          </a:p>
        </p:txBody>
      </p:sp>
      <p:sp>
        <p:nvSpPr>
          <p:cNvPr id="7" name="燕尾形 6"/>
          <p:cNvSpPr/>
          <p:nvPr/>
        </p:nvSpPr>
        <p:spPr bwMode="auto">
          <a:xfrm>
            <a:off x="537381" y="3593547"/>
            <a:ext cx="4103744" cy="933083"/>
          </a:xfrm>
          <a:prstGeom prst="chevron">
            <a:avLst/>
          </a:prstGeom>
          <a:solidFill>
            <a:schemeClr val="tx1"/>
          </a:solidFill>
          <a:ln>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ctr" anchorCtr="0" forceAA="0" compatLnSpc="1">
            <a:prstTxWarp prst="textNoShape">
              <a:avLst/>
            </a:prstTxWarp>
            <a:noAutofit/>
          </a:bodyPr>
          <a:lstStyle/>
          <a:p>
            <a:pPr algn="ctr" defTabSz="889188" fontAlgn="base">
              <a:lnSpc>
                <a:spcPct val="125000"/>
              </a:lnSpc>
              <a:spcBef>
                <a:spcPct val="0"/>
              </a:spcBef>
              <a:spcAft>
                <a:spcPct val="0"/>
              </a:spcAft>
            </a:pPr>
            <a:r>
              <a:rPr lang="zh-CN" altLang="en-US" sz="1500" spc="-50" dirty="0">
                <a:solidFill>
                  <a:srgbClr val="FFFFFF"/>
                </a:solidFill>
                <a:latin typeface="微软雅黑"/>
                <a:cs typeface="Segoe UI" pitchFamily="34" charset="0"/>
              </a:rPr>
              <a:t>自主学习，自定进度</a:t>
            </a:r>
            <a:endParaRPr lang="en-US" altLang="zh-CN" sz="1500" spc="-50" dirty="0">
              <a:solidFill>
                <a:srgbClr val="FFFFFF"/>
              </a:solidFill>
              <a:latin typeface="微软雅黑"/>
              <a:cs typeface="Segoe UI" pitchFamily="34" charset="0"/>
            </a:endParaRPr>
          </a:p>
          <a:p>
            <a:pPr algn="ctr" defTabSz="889188" fontAlgn="base">
              <a:lnSpc>
                <a:spcPct val="125000"/>
              </a:lnSpc>
              <a:spcBef>
                <a:spcPct val="0"/>
              </a:spcBef>
              <a:spcAft>
                <a:spcPct val="0"/>
              </a:spcAft>
            </a:pPr>
            <a:r>
              <a:rPr lang="zh-CN" altLang="en-US" sz="1500" spc="-50" dirty="0">
                <a:solidFill>
                  <a:srgbClr val="FFFFFF"/>
                </a:solidFill>
                <a:latin typeface="微软雅黑"/>
                <a:cs typeface="Segoe UI" pitchFamily="34" charset="0"/>
              </a:rPr>
              <a:t>整理收获，提出问题</a:t>
            </a:r>
            <a:endParaRPr lang="en-US" altLang="zh-CN" sz="1500" spc="-50" dirty="0">
              <a:solidFill>
                <a:srgbClr val="FFFFFF"/>
              </a:solidFill>
              <a:latin typeface="微软雅黑"/>
              <a:cs typeface="Segoe UI" pitchFamily="34" charset="0"/>
            </a:endParaRPr>
          </a:p>
        </p:txBody>
      </p:sp>
      <p:sp>
        <p:nvSpPr>
          <p:cNvPr id="8" name="矩形 7"/>
          <p:cNvSpPr/>
          <p:nvPr/>
        </p:nvSpPr>
        <p:spPr>
          <a:xfrm>
            <a:off x="2055873" y="3107315"/>
            <a:ext cx="1112175" cy="460403"/>
          </a:xfrm>
          <a:prstGeom prst="rect">
            <a:avLst/>
          </a:prstGeom>
          <a:solidFill>
            <a:srgbClr val="00B050"/>
          </a:solidFill>
          <a:ln>
            <a:solidFill>
              <a:srgbClr val="00B050"/>
            </a:solidFill>
          </a:ln>
        </p:spPr>
        <p:txBody>
          <a:bodyPr wrap="none" lIns="89699" tIns="44851" rIns="89699" bIns="44851">
            <a:spAutoFit/>
          </a:bodyPr>
          <a:lstStyle/>
          <a:p>
            <a:pPr defTabSz="889485"/>
            <a:r>
              <a:rPr lang="zh-CN" altLang="en-US" sz="2400" b="1" spc="-50" dirty="0">
                <a:solidFill>
                  <a:srgbClr val="8CC600">
                    <a:lumMod val="60000"/>
                    <a:lumOff val="40000"/>
                  </a:srgbClr>
                </a:solidFill>
                <a:latin typeface="微软雅黑"/>
                <a:cs typeface="Segoe UI" pitchFamily="34" charset="0"/>
              </a:rPr>
              <a:t>课堂外</a:t>
            </a:r>
            <a:endParaRPr lang="zh-CN" altLang="en-US" sz="2400" b="1" dirty="0">
              <a:solidFill>
                <a:srgbClr val="8CC600">
                  <a:lumMod val="60000"/>
                  <a:lumOff val="40000"/>
                </a:srgbClr>
              </a:solidFill>
            </a:endParaRPr>
          </a:p>
        </p:txBody>
      </p:sp>
      <p:sp>
        <p:nvSpPr>
          <p:cNvPr id="9" name="矩形 8"/>
          <p:cNvSpPr/>
          <p:nvPr/>
        </p:nvSpPr>
        <p:spPr>
          <a:xfrm>
            <a:off x="6148859" y="3107315"/>
            <a:ext cx="1112175" cy="460403"/>
          </a:xfrm>
          <a:prstGeom prst="rect">
            <a:avLst/>
          </a:prstGeom>
          <a:solidFill>
            <a:srgbClr val="00B050"/>
          </a:solidFill>
          <a:ln>
            <a:solidFill>
              <a:srgbClr val="00B050"/>
            </a:solidFill>
          </a:ln>
        </p:spPr>
        <p:txBody>
          <a:bodyPr wrap="none" lIns="89699" tIns="44851" rIns="89699" bIns="44851">
            <a:spAutoFit/>
          </a:bodyPr>
          <a:lstStyle/>
          <a:p>
            <a:pPr defTabSz="889485"/>
            <a:r>
              <a:rPr lang="zh-CN" altLang="en-US" sz="2400" b="1" spc="-50" dirty="0">
                <a:solidFill>
                  <a:srgbClr val="8CC600">
                    <a:lumMod val="60000"/>
                    <a:lumOff val="40000"/>
                  </a:srgbClr>
                </a:solidFill>
                <a:latin typeface="微软雅黑"/>
                <a:cs typeface="Segoe UI" pitchFamily="34" charset="0"/>
              </a:rPr>
              <a:t>课堂内</a:t>
            </a:r>
            <a:endParaRPr lang="zh-CN" altLang="en-US" sz="2400" b="1" dirty="0">
              <a:solidFill>
                <a:srgbClr val="8CC600">
                  <a:lumMod val="60000"/>
                  <a:lumOff val="40000"/>
                </a:srgbClr>
              </a:solidFill>
            </a:endParaRPr>
          </a:p>
        </p:txBody>
      </p:sp>
      <p:sp>
        <p:nvSpPr>
          <p:cNvPr id="10" name="燕尾形 9"/>
          <p:cNvSpPr/>
          <p:nvPr/>
        </p:nvSpPr>
        <p:spPr bwMode="auto">
          <a:xfrm>
            <a:off x="4641125" y="3593547"/>
            <a:ext cx="4103744" cy="933083"/>
          </a:xfrm>
          <a:prstGeom prst="chevron">
            <a:avLst/>
          </a:prstGeom>
          <a:solidFill>
            <a:schemeClr val="tx1"/>
          </a:solidFill>
          <a:ln>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ctr" anchorCtr="0" forceAA="0" compatLnSpc="1">
            <a:prstTxWarp prst="textNoShape">
              <a:avLst/>
            </a:prstTxWarp>
            <a:noAutofit/>
          </a:bodyPr>
          <a:lstStyle/>
          <a:p>
            <a:pPr algn="ctr" defTabSz="889188" fontAlgn="base">
              <a:lnSpc>
                <a:spcPct val="125000"/>
              </a:lnSpc>
              <a:spcBef>
                <a:spcPct val="0"/>
              </a:spcBef>
              <a:spcAft>
                <a:spcPct val="0"/>
              </a:spcAft>
            </a:pPr>
            <a:r>
              <a:rPr lang="zh-CN" altLang="en-US" sz="1500" spc="-50" dirty="0">
                <a:solidFill>
                  <a:srgbClr val="FFFFFF"/>
                </a:solidFill>
                <a:latin typeface="微软雅黑"/>
                <a:cs typeface="Segoe UI" pitchFamily="34" charset="0"/>
              </a:rPr>
              <a:t>展示交流，协作探究</a:t>
            </a:r>
            <a:endParaRPr lang="en-US" altLang="zh-CN" sz="1500" spc="-50" dirty="0">
              <a:solidFill>
                <a:srgbClr val="FFFFFF"/>
              </a:solidFill>
              <a:latin typeface="微软雅黑"/>
              <a:cs typeface="Segoe UI" pitchFamily="34" charset="0"/>
            </a:endParaRPr>
          </a:p>
          <a:p>
            <a:pPr algn="ctr" defTabSz="889188" fontAlgn="base">
              <a:lnSpc>
                <a:spcPct val="125000"/>
              </a:lnSpc>
              <a:spcBef>
                <a:spcPct val="0"/>
              </a:spcBef>
              <a:spcAft>
                <a:spcPct val="0"/>
              </a:spcAft>
            </a:pPr>
            <a:r>
              <a:rPr lang="zh-CN" altLang="en-US" sz="1500" spc="-50" dirty="0">
                <a:solidFill>
                  <a:srgbClr val="FFFFFF"/>
                </a:solidFill>
                <a:latin typeface="微软雅黑"/>
                <a:cs typeface="Segoe UI" pitchFamily="34" charset="0"/>
              </a:rPr>
              <a:t>科学实验，完成作业</a:t>
            </a:r>
            <a:endParaRPr lang="en-US" altLang="zh-CN" sz="1500" spc="-50" dirty="0">
              <a:solidFill>
                <a:srgbClr val="FFFFFF"/>
              </a:solidFill>
              <a:latin typeface="微软雅黑"/>
              <a:cs typeface="Segoe UI" pitchFamily="34" charset="0"/>
            </a:endParaRPr>
          </a:p>
          <a:p>
            <a:pPr algn="ctr" defTabSz="889188" fontAlgn="base">
              <a:lnSpc>
                <a:spcPct val="125000"/>
              </a:lnSpc>
              <a:spcBef>
                <a:spcPct val="0"/>
              </a:spcBef>
              <a:spcAft>
                <a:spcPct val="0"/>
              </a:spcAft>
            </a:pPr>
            <a:r>
              <a:rPr lang="zh-CN" altLang="en-US" sz="1500" spc="-50" dirty="0">
                <a:solidFill>
                  <a:srgbClr val="FFFFFF"/>
                </a:solidFill>
                <a:latin typeface="微软雅黑"/>
                <a:cs typeface="Segoe UI" pitchFamily="34" charset="0"/>
              </a:rPr>
              <a:t>教师巡视，一对一个性化指导</a:t>
            </a:r>
          </a:p>
        </p:txBody>
      </p:sp>
      <p:sp>
        <p:nvSpPr>
          <p:cNvPr id="12" name="圆角矩形 11"/>
          <p:cNvSpPr/>
          <p:nvPr/>
        </p:nvSpPr>
        <p:spPr bwMode="auto">
          <a:xfrm>
            <a:off x="528340" y="862256"/>
            <a:ext cx="4103744" cy="1689066"/>
          </a:xfrm>
          <a:prstGeom prst="roundRect">
            <a:avLst/>
          </a:prstGeom>
          <a:solidFill>
            <a:schemeClr val="accent3"/>
          </a:solid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89188" fontAlgn="base">
              <a:spcBef>
                <a:spcPct val="0"/>
              </a:spcBef>
              <a:spcAft>
                <a:spcPct val="0"/>
              </a:spcAft>
            </a:pPr>
            <a:endParaRPr lang="zh-CN" alt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圆角矩形 12">
            <a:hlinkClick r:id="rId2" action="ppaction://hlinksldjump"/>
          </p:cNvPr>
          <p:cNvSpPr/>
          <p:nvPr/>
        </p:nvSpPr>
        <p:spPr bwMode="auto">
          <a:xfrm>
            <a:off x="4623054" y="862256"/>
            <a:ext cx="4103744" cy="1689066"/>
          </a:xfrm>
          <a:prstGeom prst="roundRect">
            <a:avLst/>
          </a:prstGeom>
          <a:solidFill>
            <a:schemeClr val="accent3"/>
          </a:solid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b" anchorCtr="0" forceAA="0" compatLnSpc="1">
            <a:prstTxWarp prst="textNoShape">
              <a:avLst/>
            </a:prstTxWarp>
            <a:noAutofit/>
          </a:bodyPr>
          <a:lstStyle/>
          <a:p>
            <a:pPr algn="ctr" defTabSz="889188" fontAlgn="base">
              <a:spcBef>
                <a:spcPct val="0"/>
              </a:spcBef>
              <a:spcAft>
                <a:spcPct val="0"/>
              </a:spcAft>
            </a:pPr>
            <a:endParaRPr lang="zh-CN" alt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燕尾形 13"/>
          <p:cNvSpPr/>
          <p:nvPr/>
        </p:nvSpPr>
        <p:spPr bwMode="auto">
          <a:xfrm>
            <a:off x="528340" y="1331693"/>
            <a:ext cx="4103744" cy="890703"/>
          </a:xfrm>
          <a:prstGeom prst="chevron">
            <a:avLst/>
          </a:prstGeom>
          <a:solidFill>
            <a:schemeClr val="tx1"/>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ctr" anchorCtr="0" forceAA="0" compatLnSpc="1">
            <a:prstTxWarp prst="textNoShape">
              <a:avLst/>
            </a:prstTxWarp>
            <a:noAutofit/>
          </a:bodyPr>
          <a:lstStyle/>
          <a:p>
            <a:pPr algn="ctr" defTabSz="889188" fontAlgn="base">
              <a:lnSpc>
                <a:spcPct val="125000"/>
              </a:lnSpc>
              <a:spcBef>
                <a:spcPct val="0"/>
              </a:spcBef>
              <a:spcAft>
                <a:spcPct val="0"/>
              </a:spcAft>
            </a:pPr>
            <a:r>
              <a:rPr lang="zh-CN" altLang="en-US" sz="1500" spc="-50" dirty="0">
                <a:gradFill>
                  <a:gsLst>
                    <a:gs pos="0">
                      <a:srgbClr val="FFFFFF"/>
                    </a:gs>
                    <a:gs pos="100000">
                      <a:srgbClr val="FFFFFF"/>
                    </a:gs>
                  </a:gsLst>
                  <a:lin ang="5400000" scaled="0"/>
                </a:gradFill>
                <a:latin typeface="微软雅黑"/>
                <a:cs typeface="Segoe UI" pitchFamily="34" charset="0"/>
              </a:rPr>
              <a:t>新课导入，知识讲解，布置作业</a:t>
            </a:r>
            <a:endParaRPr lang="en-US" altLang="zh-CN" sz="1500" spc="-50" dirty="0">
              <a:gradFill>
                <a:gsLst>
                  <a:gs pos="0">
                    <a:srgbClr val="FFFFFF"/>
                  </a:gs>
                  <a:gs pos="100000">
                    <a:srgbClr val="FFFFFF"/>
                  </a:gs>
                </a:gsLst>
                <a:lin ang="5400000" scaled="0"/>
              </a:gradFill>
              <a:latin typeface="微软雅黑"/>
              <a:cs typeface="Segoe UI" pitchFamily="34" charset="0"/>
            </a:endParaRPr>
          </a:p>
        </p:txBody>
      </p:sp>
      <p:sp>
        <p:nvSpPr>
          <p:cNvPr id="15" name="燕尾形 14"/>
          <p:cNvSpPr/>
          <p:nvPr/>
        </p:nvSpPr>
        <p:spPr bwMode="auto">
          <a:xfrm>
            <a:off x="4632083" y="1331693"/>
            <a:ext cx="4103744" cy="890703"/>
          </a:xfrm>
          <a:prstGeom prst="chevron">
            <a:avLst/>
          </a:prstGeom>
          <a:solidFill>
            <a:schemeClr val="tx1"/>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99" tIns="44851" rIns="44851" bIns="89699" numCol="1" spcCol="0" rtlCol="0" fromWordArt="0" anchor="ctr" anchorCtr="0" forceAA="0" compatLnSpc="1">
            <a:prstTxWarp prst="textNoShape">
              <a:avLst/>
            </a:prstTxWarp>
            <a:noAutofit/>
          </a:bodyPr>
          <a:lstStyle/>
          <a:p>
            <a:pPr algn="ctr" defTabSz="889188" fontAlgn="base">
              <a:lnSpc>
                <a:spcPct val="125000"/>
              </a:lnSpc>
              <a:spcBef>
                <a:spcPct val="0"/>
              </a:spcBef>
              <a:spcAft>
                <a:spcPct val="0"/>
              </a:spcAft>
            </a:pPr>
            <a:r>
              <a:rPr lang="zh-CN" altLang="en-US" sz="1500" spc="-50" dirty="0">
                <a:gradFill>
                  <a:gsLst>
                    <a:gs pos="0">
                      <a:srgbClr val="FFFFFF"/>
                    </a:gs>
                    <a:gs pos="100000">
                      <a:srgbClr val="FFFFFF"/>
                    </a:gs>
                  </a:gsLst>
                  <a:lin ang="5400000" scaled="0"/>
                </a:gradFill>
                <a:latin typeface="微软雅黑"/>
                <a:cs typeface="Segoe UI" pitchFamily="34" charset="0"/>
              </a:rPr>
              <a:t>完成作业（含复习和了解性预习）</a:t>
            </a:r>
            <a:endParaRPr lang="en-US" altLang="zh-CN" sz="1500" spc="-50" dirty="0">
              <a:gradFill>
                <a:gsLst>
                  <a:gs pos="0">
                    <a:srgbClr val="FFFFFF"/>
                  </a:gs>
                  <a:gs pos="100000">
                    <a:srgbClr val="FFFFFF"/>
                  </a:gs>
                </a:gsLst>
                <a:lin ang="5400000" scaled="0"/>
              </a:gradFill>
              <a:latin typeface="微软雅黑"/>
              <a:cs typeface="Segoe UI" pitchFamily="34" charset="0"/>
            </a:endParaRPr>
          </a:p>
        </p:txBody>
      </p:sp>
      <p:sp>
        <p:nvSpPr>
          <p:cNvPr id="16" name="矩形 15"/>
          <p:cNvSpPr/>
          <p:nvPr/>
        </p:nvSpPr>
        <p:spPr>
          <a:xfrm>
            <a:off x="494061" y="2737996"/>
            <a:ext cx="4385939" cy="336421"/>
          </a:xfrm>
          <a:prstGeom prst="rect">
            <a:avLst/>
          </a:prstGeom>
        </p:spPr>
        <p:txBody>
          <a:bodyPr wrap="none" lIns="88961" tIns="44438" rIns="88961" bIns="44438">
            <a:spAutoFit/>
          </a:bodyPr>
          <a:lstStyle/>
          <a:p>
            <a:pPr defTabSz="889485"/>
            <a:r>
              <a:rPr lang="zh-CN" altLang="en-US" sz="1600" dirty="0">
                <a:solidFill>
                  <a:srgbClr val="8CC600">
                    <a:lumMod val="60000"/>
                    <a:lumOff val="40000"/>
                  </a:srgbClr>
                </a:solidFill>
              </a:rPr>
              <a:t>翻转课堂：</a:t>
            </a:r>
            <a:r>
              <a:rPr lang="zh-CN" altLang="en-US" sz="1600" dirty="0">
                <a:solidFill>
                  <a:srgbClr val="FFFFFF"/>
                </a:solidFill>
              </a:rPr>
              <a:t>学习知识在课外，内化知识在课堂</a:t>
            </a:r>
          </a:p>
        </p:txBody>
      </p:sp>
      <p:sp>
        <p:nvSpPr>
          <p:cNvPr id="17" name="矩形 16"/>
          <p:cNvSpPr/>
          <p:nvPr/>
        </p:nvSpPr>
        <p:spPr>
          <a:xfrm>
            <a:off x="494061" y="509450"/>
            <a:ext cx="4385939" cy="336421"/>
          </a:xfrm>
          <a:prstGeom prst="rect">
            <a:avLst/>
          </a:prstGeom>
        </p:spPr>
        <p:txBody>
          <a:bodyPr wrap="none" lIns="88961" tIns="44438" rIns="88961" bIns="44438">
            <a:spAutoFit/>
          </a:bodyPr>
          <a:lstStyle/>
          <a:p>
            <a:pPr defTabSz="889485"/>
            <a:r>
              <a:rPr lang="zh-CN" altLang="en-US" sz="1600" dirty="0">
                <a:solidFill>
                  <a:srgbClr val="8CC600">
                    <a:lumMod val="60000"/>
                    <a:lumOff val="40000"/>
                  </a:srgbClr>
                </a:solidFill>
              </a:rPr>
              <a:t>传统课堂：</a:t>
            </a:r>
            <a:r>
              <a:rPr lang="zh-CN" altLang="en-US" sz="1600" dirty="0">
                <a:solidFill>
                  <a:srgbClr val="FFFFFF"/>
                </a:solidFill>
              </a:rPr>
              <a:t>学习知识在课堂，内化知识在课外</a:t>
            </a:r>
          </a:p>
        </p:txBody>
      </p:sp>
      <p:sp>
        <p:nvSpPr>
          <p:cNvPr id="18" name="矩形 17"/>
          <p:cNvSpPr/>
          <p:nvPr/>
        </p:nvSpPr>
        <p:spPr>
          <a:xfrm>
            <a:off x="2576856" y="119050"/>
            <a:ext cx="4092847" cy="366743"/>
          </a:xfrm>
          <a:prstGeom prst="rect">
            <a:avLst/>
          </a:prstGeom>
        </p:spPr>
        <p:txBody>
          <a:bodyPr wrap="square" lIns="88961" tIns="44438" rIns="88961" bIns="44438">
            <a:spAutoFit/>
          </a:bodyPr>
          <a:lstStyle/>
          <a:p>
            <a:pPr defTabSz="889485"/>
            <a:r>
              <a:rPr lang="zh-CN" altLang="en-US" b="1" dirty="0" smtClean="0">
                <a:solidFill>
                  <a:srgbClr val="FFFFFF"/>
                </a:solidFill>
              </a:rPr>
              <a:t>传统课堂与“翻转课堂”教学结构比较</a:t>
            </a:r>
            <a:endParaRPr lang="zh-CN" altLang="en-US" b="1" dirty="0">
              <a:solidFill>
                <a:srgbClr val="FFFFFF"/>
              </a:solidFill>
            </a:endParaRPr>
          </a:p>
        </p:txBody>
      </p:sp>
      <p:sp>
        <p:nvSpPr>
          <p:cNvPr id="19" name="矩形 18"/>
          <p:cNvSpPr/>
          <p:nvPr/>
        </p:nvSpPr>
        <p:spPr>
          <a:xfrm>
            <a:off x="2093517" y="883540"/>
            <a:ext cx="1110638" cy="459569"/>
          </a:xfrm>
          <a:prstGeom prst="rect">
            <a:avLst/>
          </a:prstGeom>
        </p:spPr>
        <p:txBody>
          <a:bodyPr wrap="none" lIns="88961" tIns="44438" rIns="88961" bIns="44438">
            <a:spAutoFit/>
          </a:bodyPr>
          <a:lstStyle/>
          <a:p>
            <a:pPr defTabSz="889485"/>
            <a:r>
              <a:rPr lang="zh-CN" altLang="en-US" sz="2400" b="1" spc="-50" dirty="0">
                <a:solidFill>
                  <a:srgbClr val="000000"/>
                </a:solidFill>
                <a:latin typeface="微软雅黑"/>
                <a:cs typeface="Segoe UI" pitchFamily="34" charset="0"/>
              </a:rPr>
              <a:t>课堂内</a:t>
            </a:r>
            <a:endParaRPr lang="zh-CN" altLang="en-US" sz="2400" b="1" dirty="0">
              <a:solidFill>
                <a:srgbClr val="000000"/>
              </a:solidFill>
            </a:endParaRPr>
          </a:p>
        </p:txBody>
      </p:sp>
      <p:sp>
        <p:nvSpPr>
          <p:cNvPr id="20" name="矩形 19"/>
          <p:cNvSpPr/>
          <p:nvPr/>
        </p:nvSpPr>
        <p:spPr>
          <a:xfrm>
            <a:off x="6125193" y="847999"/>
            <a:ext cx="1110638" cy="459569"/>
          </a:xfrm>
          <a:prstGeom prst="rect">
            <a:avLst/>
          </a:prstGeom>
        </p:spPr>
        <p:txBody>
          <a:bodyPr wrap="none" lIns="88961" tIns="44438" rIns="88961" bIns="44438">
            <a:spAutoFit/>
          </a:bodyPr>
          <a:lstStyle/>
          <a:p>
            <a:pPr defTabSz="889485"/>
            <a:r>
              <a:rPr lang="zh-CN" altLang="en-US" sz="2400" b="1" spc="-50" dirty="0">
                <a:solidFill>
                  <a:srgbClr val="000000"/>
                </a:solidFill>
                <a:latin typeface="微软雅黑"/>
                <a:cs typeface="Segoe UI" pitchFamily="34" charset="0"/>
              </a:rPr>
              <a:t>课堂外</a:t>
            </a:r>
            <a:endParaRPr lang="zh-CN" altLang="en-US" sz="2400" b="1" dirty="0">
              <a:solidFill>
                <a:srgbClr val="000000"/>
              </a:solidFill>
            </a:endParaRPr>
          </a:p>
        </p:txBody>
      </p:sp>
      <p:sp>
        <p:nvSpPr>
          <p:cNvPr id="21" name="矩形 20"/>
          <p:cNvSpPr/>
          <p:nvPr/>
        </p:nvSpPr>
        <p:spPr>
          <a:xfrm>
            <a:off x="2093517" y="2202418"/>
            <a:ext cx="1130541" cy="367534"/>
          </a:xfrm>
          <a:prstGeom prst="rect">
            <a:avLst/>
          </a:prstGeom>
        </p:spPr>
        <p:txBody>
          <a:bodyPr wrap="none" lIns="89248" tIns="44598" rIns="89248" bIns="44598">
            <a:spAutoFit/>
          </a:bodyPr>
          <a:lstStyle/>
          <a:p>
            <a:r>
              <a:rPr lang="zh-CN" altLang="en-US" b="1" dirty="0">
                <a:solidFill>
                  <a:srgbClr val="000000"/>
                </a:solidFill>
              </a:rPr>
              <a:t>学习知识</a:t>
            </a:r>
          </a:p>
        </p:txBody>
      </p:sp>
      <p:sp>
        <p:nvSpPr>
          <p:cNvPr id="22" name="矩形 21"/>
          <p:cNvSpPr/>
          <p:nvPr/>
        </p:nvSpPr>
        <p:spPr>
          <a:xfrm>
            <a:off x="6148675" y="2194598"/>
            <a:ext cx="1130541" cy="367534"/>
          </a:xfrm>
          <a:prstGeom prst="rect">
            <a:avLst/>
          </a:prstGeom>
        </p:spPr>
        <p:txBody>
          <a:bodyPr wrap="none" lIns="89248" tIns="44598" rIns="89248" bIns="44598">
            <a:spAutoFit/>
          </a:bodyPr>
          <a:lstStyle/>
          <a:p>
            <a:r>
              <a:rPr lang="zh-CN" altLang="en-US" b="1" dirty="0" smtClean="0">
                <a:solidFill>
                  <a:srgbClr val="000000"/>
                </a:solidFill>
              </a:rPr>
              <a:t>内化</a:t>
            </a:r>
            <a:r>
              <a:rPr lang="zh-CN" altLang="en-US" b="1" dirty="0">
                <a:solidFill>
                  <a:srgbClr val="000000"/>
                </a:solidFill>
              </a:rPr>
              <a:t>知识</a:t>
            </a:r>
          </a:p>
        </p:txBody>
      </p:sp>
      <p:sp>
        <p:nvSpPr>
          <p:cNvPr id="23" name="矩形 22"/>
          <p:cNvSpPr/>
          <p:nvPr/>
        </p:nvSpPr>
        <p:spPr>
          <a:xfrm>
            <a:off x="2026197" y="4501662"/>
            <a:ext cx="1130541" cy="367534"/>
          </a:xfrm>
          <a:prstGeom prst="rect">
            <a:avLst/>
          </a:prstGeom>
        </p:spPr>
        <p:txBody>
          <a:bodyPr wrap="none" lIns="89248" tIns="44598" rIns="89248" bIns="44598">
            <a:spAutoFit/>
          </a:bodyPr>
          <a:lstStyle/>
          <a:p>
            <a:r>
              <a:rPr lang="zh-CN" altLang="en-US" b="1" dirty="0">
                <a:solidFill>
                  <a:srgbClr val="000000"/>
                </a:solidFill>
              </a:rPr>
              <a:t>学习知识</a:t>
            </a:r>
          </a:p>
        </p:txBody>
      </p:sp>
      <p:sp>
        <p:nvSpPr>
          <p:cNvPr id="24" name="矩形 23"/>
          <p:cNvSpPr/>
          <p:nvPr/>
        </p:nvSpPr>
        <p:spPr>
          <a:xfrm>
            <a:off x="6105750" y="4501662"/>
            <a:ext cx="1130541" cy="367534"/>
          </a:xfrm>
          <a:prstGeom prst="rect">
            <a:avLst/>
          </a:prstGeom>
        </p:spPr>
        <p:txBody>
          <a:bodyPr wrap="none" lIns="89248" tIns="44598" rIns="89248" bIns="44598">
            <a:spAutoFit/>
          </a:bodyPr>
          <a:lstStyle/>
          <a:p>
            <a:r>
              <a:rPr lang="zh-CN" altLang="en-US" b="1" dirty="0" smtClean="0">
                <a:solidFill>
                  <a:srgbClr val="000000"/>
                </a:solidFill>
              </a:rPr>
              <a:t>内化</a:t>
            </a:r>
            <a:r>
              <a:rPr lang="zh-CN" altLang="en-US" b="1" dirty="0">
                <a:solidFill>
                  <a:srgbClr val="000000"/>
                </a:solidFill>
              </a:rPr>
              <a:t>知识</a:t>
            </a:r>
          </a:p>
        </p:txBody>
      </p:sp>
    </p:spTree>
    <p:extLst>
      <p:ext uri="{BB962C8B-B14F-4D97-AF65-F5344CB8AC3E}">
        <p14:creationId xmlns:p14="http://schemas.microsoft.com/office/powerpoint/2010/main" val="17407214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9"/>
            <a:ext cx="9361488" cy="514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2026848" y="4085424"/>
            <a:ext cx="3845641" cy="621434"/>
          </a:xfrm>
          <a:prstGeom prst="rect">
            <a:avLst/>
          </a:prstGeom>
        </p:spPr>
        <p:txBody>
          <a:bodyPr wrap="none" lIns="78950" tIns="39502" rIns="78950" bIns="39502">
            <a:spAutoFit/>
          </a:bodyPr>
          <a:lstStyle/>
          <a:p>
            <a:pPr defTabSz="782068"/>
            <a:r>
              <a:rPr lang="zh-CN" altLang="en-US" sz="3500" b="1" dirty="0">
                <a:solidFill>
                  <a:srgbClr val="000000"/>
                </a:solidFill>
                <a:latin typeface="微软雅黑"/>
              </a:rPr>
              <a:t>需要的</a:t>
            </a:r>
            <a:r>
              <a:rPr lang="zh-CN" altLang="en-US" sz="3500" b="1" dirty="0">
                <a:solidFill>
                  <a:srgbClr val="FF0000"/>
                </a:solidFill>
                <a:latin typeface="微软雅黑"/>
              </a:rPr>
              <a:t>时间</a:t>
            </a:r>
            <a:r>
              <a:rPr lang="zh-CN" altLang="en-US" sz="3500" b="1" dirty="0">
                <a:solidFill>
                  <a:srgbClr val="000000"/>
                </a:solidFill>
                <a:latin typeface="微软雅黑"/>
              </a:rPr>
              <a:t>不一样</a:t>
            </a:r>
            <a:endParaRPr lang="zh-CN" altLang="en-US" sz="3500" dirty="0">
              <a:solidFill>
                <a:srgbClr val="000000"/>
              </a:solidFill>
            </a:endParaRPr>
          </a:p>
        </p:txBody>
      </p:sp>
      <p:sp>
        <p:nvSpPr>
          <p:cNvPr id="7" name="矩形 6"/>
          <p:cNvSpPr/>
          <p:nvPr/>
        </p:nvSpPr>
        <p:spPr>
          <a:xfrm>
            <a:off x="2045245" y="3679277"/>
            <a:ext cx="2426164" cy="380945"/>
          </a:xfrm>
          <a:prstGeom prst="rect">
            <a:avLst/>
          </a:prstGeom>
        </p:spPr>
        <p:txBody>
          <a:bodyPr wrap="none" lIns="78950" tIns="39502" rIns="78950" bIns="39502">
            <a:spAutoFit/>
          </a:bodyPr>
          <a:lstStyle/>
          <a:p>
            <a:pPr defTabSz="782068"/>
            <a:r>
              <a:rPr lang="zh-CN" altLang="en-US" sz="1900" dirty="0">
                <a:solidFill>
                  <a:srgbClr val="000000"/>
                </a:solidFill>
                <a:latin typeface="方正静蕾简体" pitchFamily="2" charset="-122"/>
                <a:ea typeface="方正静蕾简体" pitchFamily="2" charset="-122"/>
              </a:rPr>
              <a:t>掌握同样的学习材料</a:t>
            </a:r>
            <a:endParaRPr lang="en-US" altLang="zh-CN" sz="1900" dirty="0">
              <a:solidFill>
                <a:srgbClr val="000000"/>
              </a:solidFill>
              <a:latin typeface="方正静蕾简体" pitchFamily="2" charset="-122"/>
              <a:ea typeface="方正静蕾简体" pitchFamily="2" charset="-122"/>
            </a:endParaRPr>
          </a:p>
        </p:txBody>
      </p:sp>
      <p:sp>
        <p:nvSpPr>
          <p:cNvPr id="3" name="矩形 2"/>
          <p:cNvSpPr/>
          <p:nvPr/>
        </p:nvSpPr>
        <p:spPr>
          <a:xfrm>
            <a:off x="2174253" y="3216812"/>
            <a:ext cx="1823070" cy="473716"/>
          </a:xfrm>
          <a:prstGeom prst="rect">
            <a:avLst/>
          </a:prstGeom>
        </p:spPr>
        <p:txBody>
          <a:bodyPr wrap="none" lIns="78950" tIns="39502" rIns="78950" bIns="39502">
            <a:spAutoFit/>
          </a:bodyPr>
          <a:lstStyle/>
          <a:p>
            <a:pPr defTabSz="782068"/>
            <a:r>
              <a:rPr lang="zh-CN" altLang="en-US" sz="2500" b="1" dirty="0">
                <a:solidFill>
                  <a:srgbClr val="0071BC">
                    <a:lumMod val="50000"/>
                  </a:srgbClr>
                </a:solidFill>
                <a:latin typeface="微软雅黑"/>
              </a:rPr>
              <a:t>不同的学生</a:t>
            </a:r>
            <a:endParaRPr lang="zh-CN" altLang="en-US" sz="2500" dirty="0">
              <a:solidFill>
                <a:srgbClr val="0071BC">
                  <a:lumMod val="50000"/>
                </a:srgbClr>
              </a:solidFill>
            </a:endParaRPr>
          </a:p>
        </p:txBody>
      </p:sp>
    </p:spTree>
    <p:extLst>
      <p:ext uri="{BB962C8B-B14F-4D97-AF65-F5344CB8AC3E}">
        <p14:creationId xmlns:p14="http://schemas.microsoft.com/office/powerpoint/2010/main" val="3309230055"/>
      </p:ext>
    </p:extLst>
  </p:cSld>
  <p:clrMapOvr>
    <a:masterClrMapping/>
  </p:clrMapOvr>
  <p:transition spd="slow">
    <p:wheel spokes="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矩形 3"/>
          <p:cNvSpPr/>
          <p:nvPr/>
        </p:nvSpPr>
        <p:spPr>
          <a:xfrm>
            <a:off x="1013285" y="1060729"/>
            <a:ext cx="7703652" cy="522366"/>
          </a:xfrm>
          <a:prstGeom prst="rect">
            <a:avLst/>
          </a:prstGeom>
        </p:spPr>
        <p:txBody>
          <a:bodyPr wrap="square" lIns="78950" tIns="39502" rIns="78950" bIns="39502">
            <a:spAutoFit/>
          </a:bodyPr>
          <a:lstStyle/>
          <a:p>
            <a:r>
              <a:rPr lang="zh-CN" altLang="en-US" sz="2800" dirty="0">
                <a:solidFill>
                  <a:prstClr val="black"/>
                </a:solidFill>
                <a:latin typeface="方正静蕾简体" pitchFamily="2" charset="-122"/>
                <a:ea typeface="方正静蕾简体" pitchFamily="2" charset="-122"/>
              </a:rPr>
              <a:t>　　</a:t>
            </a:r>
            <a:r>
              <a:rPr lang="zh-CN" altLang="en-US" sz="2800" b="1" dirty="0">
                <a:solidFill>
                  <a:srgbClr val="FF0000"/>
                </a:solidFill>
                <a:latin typeface="微软雅黑" panose="020B0503020204020204" pitchFamily="34" charset="-122"/>
              </a:rPr>
              <a:t>视频</a:t>
            </a:r>
            <a:r>
              <a:rPr lang="zh-CN" altLang="en-US" sz="2800" dirty="0">
                <a:solidFill>
                  <a:prstClr val="white"/>
                </a:solidFill>
                <a:latin typeface="方正静蕾简体" pitchFamily="2" charset="-122"/>
                <a:ea typeface="方正静蕾简体" pitchFamily="2" charset="-122"/>
              </a:rPr>
              <a:t>对学习者而言，可以有一个</a:t>
            </a:r>
            <a:r>
              <a:rPr lang="zh-CN" altLang="en-US" sz="2800" b="1" dirty="0">
                <a:solidFill>
                  <a:prstClr val="white"/>
                </a:solidFill>
                <a:latin typeface="微软雅黑"/>
              </a:rPr>
              <a:t>自定进度</a:t>
            </a:r>
            <a:endParaRPr lang="en-US" altLang="zh-CN" sz="2800" b="1" dirty="0">
              <a:solidFill>
                <a:prstClr val="white"/>
              </a:solidFill>
              <a:latin typeface="微软雅黑"/>
            </a:endParaRPr>
          </a:p>
        </p:txBody>
      </p:sp>
      <p:sp>
        <p:nvSpPr>
          <p:cNvPr id="6" name="矩形 5"/>
          <p:cNvSpPr/>
          <p:nvPr/>
        </p:nvSpPr>
        <p:spPr>
          <a:xfrm>
            <a:off x="995819" y="1705089"/>
            <a:ext cx="7738576" cy="522366"/>
          </a:xfrm>
          <a:prstGeom prst="rect">
            <a:avLst/>
          </a:prstGeom>
        </p:spPr>
        <p:txBody>
          <a:bodyPr wrap="square" lIns="78950" tIns="39502" rIns="78950" bIns="39502">
            <a:spAutoFit/>
          </a:bodyPr>
          <a:lstStyle/>
          <a:p>
            <a:r>
              <a:rPr lang="zh-CN" altLang="en-US" sz="2800" dirty="0">
                <a:solidFill>
                  <a:prstClr val="white"/>
                </a:solidFill>
                <a:latin typeface="方正静蕾简体" pitchFamily="2" charset="-122"/>
                <a:ea typeface="方正静蕾简体" pitchFamily="2" charset="-122"/>
              </a:rPr>
              <a:t>的学习，即按照自己的步骤、节奏学习，可以</a:t>
            </a:r>
            <a:endParaRPr lang="en-US" altLang="zh-CN" sz="2800" dirty="0">
              <a:solidFill>
                <a:prstClr val="white"/>
              </a:solidFill>
              <a:latin typeface="方正静蕾简体" pitchFamily="2" charset="-122"/>
              <a:ea typeface="方正静蕾简体" pitchFamily="2" charset="-122"/>
            </a:endParaRPr>
          </a:p>
        </p:txBody>
      </p:sp>
      <p:sp>
        <p:nvSpPr>
          <p:cNvPr id="2" name="矩形 1"/>
          <p:cNvSpPr/>
          <p:nvPr/>
        </p:nvSpPr>
        <p:spPr>
          <a:xfrm>
            <a:off x="978357" y="2431241"/>
            <a:ext cx="7591137" cy="522366"/>
          </a:xfrm>
          <a:prstGeom prst="rect">
            <a:avLst/>
          </a:prstGeom>
        </p:spPr>
        <p:txBody>
          <a:bodyPr wrap="square" lIns="78950" tIns="39502" rIns="78950" bIns="39502">
            <a:spAutoFit/>
          </a:bodyPr>
          <a:lstStyle/>
          <a:p>
            <a:r>
              <a:rPr lang="zh-CN" altLang="en-US" sz="2800" dirty="0">
                <a:solidFill>
                  <a:prstClr val="white"/>
                </a:solidFill>
                <a:latin typeface="方正静蕾简体" pitchFamily="2" charset="-122"/>
                <a:ea typeface="方正静蕾简体" pitchFamily="2" charset="-122"/>
              </a:rPr>
              <a:t>暂停、倒退、重播，有利于跟据个人情况完成</a:t>
            </a:r>
            <a:endParaRPr lang="en-US" altLang="zh-CN" sz="2800" dirty="0">
              <a:solidFill>
                <a:prstClr val="white"/>
              </a:solidFill>
              <a:latin typeface="方正静蕾简体" pitchFamily="2" charset="-122"/>
              <a:ea typeface="方正静蕾简体" pitchFamily="2" charset="-122"/>
            </a:endParaRPr>
          </a:p>
        </p:txBody>
      </p:sp>
      <p:sp>
        <p:nvSpPr>
          <p:cNvPr id="3" name="矩形 2"/>
          <p:cNvSpPr/>
          <p:nvPr/>
        </p:nvSpPr>
        <p:spPr>
          <a:xfrm>
            <a:off x="995842" y="3216219"/>
            <a:ext cx="7703652" cy="522366"/>
          </a:xfrm>
          <a:prstGeom prst="rect">
            <a:avLst/>
          </a:prstGeom>
        </p:spPr>
        <p:txBody>
          <a:bodyPr wrap="square" lIns="78950" tIns="39502" rIns="78950" bIns="39502">
            <a:spAutoFit/>
          </a:bodyPr>
          <a:lstStyle/>
          <a:p>
            <a:r>
              <a:rPr lang="zh-CN" altLang="en-US" sz="2800" dirty="0">
                <a:solidFill>
                  <a:prstClr val="white"/>
                </a:solidFill>
                <a:latin typeface="方正静蕾简体" pitchFamily="2" charset="-122"/>
                <a:ea typeface="方正静蕾简体" pitchFamily="2" charset="-122"/>
              </a:rPr>
              <a:t>学习，夯实基础，有利于预防学困生出现。</a:t>
            </a:r>
          </a:p>
        </p:txBody>
      </p:sp>
      <p:cxnSp>
        <p:nvCxnSpPr>
          <p:cNvPr id="7" name="直接连接符 6"/>
          <p:cNvCxnSpPr/>
          <p:nvPr/>
        </p:nvCxnSpPr>
        <p:spPr>
          <a:xfrm>
            <a:off x="2880551" y="2227310"/>
            <a:ext cx="5328592" cy="0"/>
          </a:xfrm>
          <a:prstGeom prst="line">
            <a:avLst/>
          </a:prstGeom>
          <a:ln w="190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80344" y="2953607"/>
            <a:ext cx="3168352" cy="0"/>
          </a:xfrm>
          <a:prstGeom prst="line">
            <a:avLst/>
          </a:prstGeom>
          <a:ln w="190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080344" y="3723506"/>
            <a:ext cx="6480720" cy="15224"/>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320703" y="2953607"/>
            <a:ext cx="3888433" cy="0"/>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44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2500"/>
                                        <p:tgtEl>
                                          <p:spTgt spid="11"/>
                                        </p:tgtEl>
                                      </p:cBhvr>
                                    </p:animEffect>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a:hlinkClick r:id="rId3" action="ppaction://hlinksldjump"/>
          </p:cNvPr>
          <p:cNvSpPr/>
          <p:nvPr/>
        </p:nvSpPr>
        <p:spPr>
          <a:xfrm>
            <a:off x="0" y="5175"/>
            <a:ext cx="9361488" cy="51400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a:endParaRPr lang="zh-CN" altLang="en-US">
              <a:solidFill>
                <a:srgbClr val="FFFFFF"/>
              </a:solidFill>
            </a:endParaRPr>
          </a:p>
        </p:txBody>
      </p:sp>
      <p:sp>
        <p:nvSpPr>
          <p:cNvPr id="4" name="矩形 3"/>
          <p:cNvSpPr/>
          <p:nvPr/>
        </p:nvSpPr>
        <p:spPr>
          <a:xfrm>
            <a:off x="1289997" y="685658"/>
            <a:ext cx="4436447" cy="467546"/>
          </a:xfrm>
          <a:prstGeom prst="rect">
            <a:avLst/>
          </a:prstGeom>
        </p:spPr>
        <p:txBody>
          <a:bodyPr wrap="none" lIns="78950" tIns="39502" rIns="78950" bIns="39502">
            <a:spAutoFit/>
          </a:bodyPr>
          <a:lstStyle/>
          <a:p>
            <a:r>
              <a:rPr lang="zh-CN" altLang="en-US" sz="2500" dirty="0">
                <a:solidFill>
                  <a:srgbClr val="FFFFFF"/>
                </a:solidFill>
                <a:latin typeface="方正静蕾简体" pitchFamily="2" charset="-122"/>
                <a:ea typeface="方正静蕾简体" pitchFamily="2" charset="-122"/>
              </a:rPr>
              <a:t>夸美纽斯以来的传统课堂教学</a:t>
            </a:r>
          </a:p>
        </p:txBody>
      </p:sp>
      <p:sp>
        <p:nvSpPr>
          <p:cNvPr id="10" name="矩形 9"/>
          <p:cNvSpPr/>
          <p:nvPr/>
        </p:nvSpPr>
        <p:spPr>
          <a:xfrm>
            <a:off x="1350732" y="1420716"/>
            <a:ext cx="6786545" cy="1190821"/>
          </a:xfrm>
          <a:prstGeom prst="rect">
            <a:avLst/>
          </a:prstGeom>
        </p:spPr>
        <p:txBody>
          <a:bodyPr wrap="none" lIns="78950" tIns="39502" rIns="78950" bIns="39502">
            <a:spAutoFit/>
          </a:bodyPr>
          <a:lstStyle/>
          <a:p>
            <a:r>
              <a:rPr lang="zh-CN" altLang="en-US" sz="7200" b="1" dirty="0">
                <a:solidFill>
                  <a:srgbClr val="FFFFFF"/>
                </a:solidFill>
                <a:latin typeface="微软雅黑"/>
                <a:ea typeface="微软雅黑"/>
              </a:rPr>
              <a:t>无法解决的问题</a:t>
            </a:r>
            <a:endParaRPr lang="en-US" altLang="zh-CN" sz="7200" b="1" dirty="0">
              <a:solidFill>
                <a:srgbClr val="FFFFFF"/>
              </a:solidFill>
              <a:latin typeface="微软雅黑"/>
              <a:ea typeface="微软雅黑"/>
            </a:endParaRPr>
          </a:p>
        </p:txBody>
      </p:sp>
      <p:sp>
        <p:nvSpPr>
          <p:cNvPr id="2" name="矩形 1"/>
          <p:cNvSpPr/>
          <p:nvPr/>
        </p:nvSpPr>
        <p:spPr>
          <a:xfrm>
            <a:off x="3206624" y="2860724"/>
            <a:ext cx="4779174" cy="1189314"/>
          </a:xfrm>
          <a:prstGeom prst="rect">
            <a:avLst/>
          </a:prstGeom>
        </p:spPr>
        <p:txBody>
          <a:bodyPr wrap="none" lIns="78950" tIns="39502" rIns="78950" bIns="39502">
            <a:spAutoFit/>
          </a:bodyPr>
          <a:lstStyle/>
          <a:p>
            <a:r>
              <a:rPr lang="zh-CN" altLang="en-US" sz="7200" b="1" dirty="0">
                <a:solidFill>
                  <a:srgbClr val="FFFFFF"/>
                </a:solidFill>
                <a:latin typeface="微软雅黑"/>
                <a:ea typeface="微软雅黑"/>
              </a:rPr>
              <a:t>得到了解决</a:t>
            </a:r>
            <a:endParaRPr lang="zh-CN" altLang="en-US" dirty="0">
              <a:solidFill>
                <a:srgbClr val="000000"/>
              </a:solidFill>
            </a:endParaRPr>
          </a:p>
        </p:txBody>
      </p:sp>
    </p:spTree>
    <p:extLst>
      <p:ext uri="{BB962C8B-B14F-4D97-AF65-F5344CB8AC3E}">
        <p14:creationId xmlns:p14="http://schemas.microsoft.com/office/powerpoint/2010/main" val="32514432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4288"/>
            <a:ext cx="10059988"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864320" y="412304"/>
            <a:ext cx="8497168" cy="1938992"/>
          </a:xfrm>
          <a:prstGeom prst="rect">
            <a:avLst/>
          </a:prstGeom>
        </p:spPr>
        <p:txBody>
          <a:bodyPr wrap="square" lIns="90558" tIns="45282" rIns="90558" bIns="45282">
            <a:spAutoFit/>
          </a:bodyPr>
          <a:lstStyle/>
          <a:p>
            <a:pPr>
              <a:lnSpc>
                <a:spcPct val="125000"/>
              </a:lnSpc>
            </a:pPr>
            <a:r>
              <a:rPr lang="zh-CN" altLang="en-US" sz="3200" dirty="0">
                <a:solidFill>
                  <a:srgbClr val="000000"/>
                </a:solidFill>
                <a:latin typeface="方正黄草简体" panose="03000509000000000000" pitchFamily="65" charset="-122"/>
                <a:ea typeface="方正黄草简体" panose="03000509000000000000" pitchFamily="65" charset="-122"/>
              </a:rPr>
              <a:t>          我们一要看得见成效，而要为自己的成效自豪，三要看得懂自创成果的精妙，四要抓住机遇发力“转型”</a:t>
            </a:r>
          </a:p>
        </p:txBody>
      </p:sp>
    </p:spTree>
    <p:extLst>
      <p:ext uri="{BB962C8B-B14F-4D97-AF65-F5344CB8AC3E}">
        <p14:creationId xmlns:p14="http://schemas.microsoft.com/office/powerpoint/2010/main" val="239386253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矩形 8">
            <a:hlinkClick r:id="rId3" action="ppaction://hlinksldjump"/>
          </p:cNvPr>
          <p:cNvSpPr/>
          <p:nvPr/>
        </p:nvSpPr>
        <p:spPr>
          <a:xfrm>
            <a:off x="1" y="408451"/>
            <a:ext cx="8281206" cy="1300142"/>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a:endParaRPr lang="zh-CN" altLang="en-US">
              <a:solidFill>
                <a:prstClr val="white"/>
              </a:solidFill>
            </a:endParaRPr>
          </a:p>
        </p:txBody>
      </p:sp>
      <p:sp>
        <p:nvSpPr>
          <p:cNvPr id="10" name="矩形 9"/>
          <p:cNvSpPr/>
          <p:nvPr/>
        </p:nvSpPr>
        <p:spPr>
          <a:xfrm>
            <a:off x="635484" y="766160"/>
            <a:ext cx="7102100" cy="584775"/>
          </a:xfrm>
          <a:prstGeom prst="rect">
            <a:avLst/>
          </a:prstGeom>
        </p:spPr>
        <p:txBody>
          <a:bodyPr wrap="square" lIns="89699" tIns="44851" rIns="89699" bIns="44851">
            <a:spAutoFit/>
          </a:bodyPr>
          <a:lstStyle/>
          <a:p>
            <a:r>
              <a:rPr lang="zh-CN" altLang="en-US" sz="3200" b="1" dirty="0">
                <a:solidFill>
                  <a:prstClr val="white"/>
                </a:solidFill>
                <a:latin typeface="方正静蕾简体" panose="02000000000000000000" pitchFamily="2" charset="-122"/>
                <a:ea typeface="方正静蕾简体" panose="02000000000000000000" pitchFamily="2" charset="-122"/>
              </a:rPr>
              <a:t>翻转课堂的典型做法是什么？</a:t>
            </a:r>
            <a:endParaRPr lang="en-US" altLang="zh-CN" sz="3200" b="1" dirty="0">
              <a:solidFill>
                <a:prstClr val="white"/>
              </a:solidFill>
              <a:latin typeface="方正静蕾简体" panose="02000000000000000000" pitchFamily="2" charset="-122"/>
              <a:ea typeface="方正静蕾简体" panose="02000000000000000000" pitchFamily="2" charset="-122"/>
            </a:endParaRPr>
          </a:p>
        </p:txBody>
      </p:sp>
      <p:sp>
        <p:nvSpPr>
          <p:cNvPr id="12" name="矩形 11"/>
          <p:cNvSpPr/>
          <p:nvPr/>
        </p:nvSpPr>
        <p:spPr>
          <a:xfrm>
            <a:off x="1838766" y="1780456"/>
            <a:ext cx="5292397" cy="707886"/>
          </a:xfrm>
          <a:prstGeom prst="rect">
            <a:avLst/>
          </a:prstGeom>
        </p:spPr>
        <p:txBody>
          <a:bodyPr wrap="square" lIns="89699" tIns="44851" rIns="89699" bIns="44851">
            <a:spAutoFit/>
          </a:bodyPr>
          <a:lstStyle/>
          <a:p>
            <a:r>
              <a:rPr lang="zh-CN" altLang="en-US" sz="4000" b="1" dirty="0">
                <a:solidFill>
                  <a:prstClr val="white"/>
                </a:solidFill>
                <a:effectLst>
                  <a:reflection blurRad="6350" stA="55000" endA="50" endPos="85000" dist="60007" dir="5400000" sy="-100000" algn="bl" rotWithShape="0"/>
                </a:effectLst>
                <a:latin typeface="微软雅黑"/>
              </a:rPr>
              <a:t>翻转课堂    翻转课堂</a:t>
            </a:r>
            <a:endParaRPr lang="en-US" altLang="zh-CN" sz="4000" b="1" dirty="0">
              <a:solidFill>
                <a:prstClr val="white"/>
              </a:solidFill>
              <a:effectLst>
                <a:reflection blurRad="6350" stA="55000" endA="50" endPos="85000" dist="60007" dir="5400000" sy="-100000" algn="bl" rotWithShape="0"/>
              </a:effectLst>
              <a:latin typeface="微软雅黑"/>
            </a:endParaRPr>
          </a:p>
        </p:txBody>
      </p:sp>
      <p:grpSp>
        <p:nvGrpSpPr>
          <p:cNvPr id="11" name="组合 10"/>
          <p:cNvGrpSpPr/>
          <p:nvPr/>
        </p:nvGrpSpPr>
        <p:grpSpPr>
          <a:xfrm>
            <a:off x="920492" y="2917987"/>
            <a:ext cx="8425159" cy="1592492"/>
            <a:chOff x="126890" y="2664274"/>
            <a:chExt cx="9231045" cy="1592492"/>
          </a:xfrm>
        </p:grpSpPr>
        <p:grpSp>
          <p:nvGrpSpPr>
            <p:cNvPr id="14" name="组合 13"/>
            <p:cNvGrpSpPr/>
            <p:nvPr/>
          </p:nvGrpSpPr>
          <p:grpSpPr>
            <a:xfrm>
              <a:off x="126890" y="2664274"/>
              <a:ext cx="9231045" cy="1592492"/>
              <a:chOff x="920216" y="3229409"/>
              <a:chExt cx="8571914" cy="1206167"/>
            </a:xfrm>
          </p:grpSpPr>
          <p:sp>
            <p:nvSpPr>
              <p:cNvPr id="16" name="矩形 15">
                <a:hlinkClick r:id="" action="ppaction://noaction"/>
              </p:cNvPr>
              <p:cNvSpPr/>
              <p:nvPr/>
            </p:nvSpPr>
            <p:spPr>
              <a:xfrm>
                <a:off x="920216" y="3229409"/>
                <a:ext cx="8571914" cy="120616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17" name="矩形 16"/>
              <p:cNvSpPr/>
              <p:nvPr/>
            </p:nvSpPr>
            <p:spPr>
              <a:xfrm>
                <a:off x="1854334" y="3389578"/>
                <a:ext cx="7226740" cy="815894"/>
              </a:xfrm>
              <a:prstGeom prst="rect">
                <a:avLst/>
              </a:prstGeom>
            </p:spPr>
            <p:txBody>
              <a:bodyPr wrap="square">
                <a:spAutoFit/>
              </a:bodyPr>
              <a:lstStyle/>
              <a:p>
                <a:r>
                  <a:rPr lang="zh-CN" altLang="en-US" sz="3200" b="1" dirty="0">
                    <a:solidFill>
                      <a:prstClr val="white"/>
                    </a:solidFill>
                    <a:latin typeface="微软雅黑"/>
                  </a:rPr>
                  <a:t>翻转课堂提高学习质量的依据</a:t>
                </a:r>
                <a:endParaRPr lang="en-US" altLang="zh-CN" sz="3200" b="1" dirty="0">
                  <a:solidFill>
                    <a:prstClr val="white"/>
                  </a:solidFill>
                  <a:latin typeface="微软雅黑"/>
                </a:endParaRPr>
              </a:p>
              <a:p>
                <a:pPr algn="r"/>
                <a:r>
                  <a:rPr lang="zh-CN" altLang="en-US" sz="3200" b="1" dirty="0">
                    <a:solidFill>
                      <a:prstClr val="white"/>
                    </a:solidFill>
                    <a:latin typeface="微软雅黑"/>
                  </a:rPr>
                  <a:t>是什么？</a:t>
                </a:r>
                <a:endParaRPr lang="en-US" altLang="zh-CN" sz="3200" b="1" dirty="0">
                  <a:solidFill>
                    <a:prstClr val="white"/>
                  </a:solidFill>
                  <a:latin typeface="微软雅黑"/>
                </a:endParaRPr>
              </a:p>
            </p:txBody>
          </p:sp>
        </p:grpSp>
        <p:sp>
          <p:nvSpPr>
            <p:cNvPr id="15" name="矩形 14"/>
            <p:cNvSpPr/>
            <p:nvPr/>
          </p:nvSpPr>
          <p:spPr>
            <a:xfrm>
              <a:off x="3648480" y="3671991"/>
              <a:ext cx="207215" cy="584775"/>
            </a:xfrm>
            <a:prstGeom prst="rect">
              <a:avLst/>
            </a:prstGeom>
          </p:spPr>
          <p:txBody>
            <a:bodyPr wrap="none">
              <a:spAutoFit/>
            </a:bodyPr>
            <a:lstStyle/>
            <a:p>
              <a:endParaRPr lang="en-US" altLang="zh-CN" sz="3200" b="1" dirty="0">
                <a:solidFill>
                  <a:prstClr val="white"/>
                </a:solidFill>
                <a:latin typeface="微软雅黑"/>
              </a:endParaRPr>
            </a:p>
          </p:txBody>
        </p:sp>
      </p:grpSp>
    </p:spTree>
    <p:extLst>
      <p:ext uri="{BB962C8B-B14F-4D97-AF65-F5344CB8AC3E}">
        <p14:creationId xmlns:p14="http://schemas.microsoft.com/office/powerpoint/2010/main" val="1932343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a:hlinkClick r:id="rId3" action="ppaction://hlinksldjump"/>
          </p:cNvPr>
          <p:cNvSpPr/>
          <p:nvPr/>
        </p:nvSpPr>
        <p:spPr>
          <a:xfrm>
            <a:off x="2168" y="0"/>
            <a:ext cx="3458702" cy="5145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699" tIns="44851" rIns="89699" bIns="44851" rtlCol="0" anchor="ctr"/>
          <a:lstStyle/>
          <a:p>
            <a:pPr algn="ctr"/>
            <a:endParaRPr lang="zh-CN" altLang="en-US"/>
          </a:p>
        </p:txBody>
      </p:sp>
      <p:sp>
        <p:nvSpPr>
          <p:cNvPr id="12" name="Freeform 6"/>
          <p:cNvSpPr>
            <a:spLocks/>
          </p:cNvSpPr>
          <p:nvPr/>
        </p:nvSpPr>
        <p:spPr bwMode="gray">
          <a:xfrm rot="16200000">
            <a:off x="6035551" y="2752692"/>
            <a:ext cx="357330" cy="1636635"/>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8871" tIns="44433" rIns="88871" bIns="44433" anchor="ctr"/>
          <a:lstStyle/>
          <a:p>
            <a:pPr defTabSz="888687">
              <a:defRPr/>
            </a:pPr>
            <a:endParaRPr lang="zh-CN" altLang="en-US" kern="0">
              <a:solidFill>
                <a:srgbClr val="FFFFFF"/>
              </a:solidFill>
              <a:ea typeface="微软雅黑" pitchFamily="34" charset="-122"/>
              <a:cs typeface="Arial" charset="0"/>
            </a:endParaRPr>
          </a:p>
        </p:txBody>
      </p:sp>
      <p:sp>
        <p:nvSpPr>
          <p:cNvPr id="16" name="Freeform 10"/>
          <p:cNvSpPr>
            <a:spLocks/>
          </p:cNvSpPr>
          <p:nvPr/>
        </p:nvSpPr>
        <p:spPr bwMode="gray">
          <a:xfrm rot="5400000" flipH="1">
            <a:off x="2948604" y="2729126"/>
            <a:ext cx="357330" cy="1683767"/>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9525" cap="flat" cmpd="sng">
            <a:solidFill>
              <a:schemeClr val="bg1"/>
            </a:solidFill>
            <a:prstDash val="solid"/>
            <a:round/>
            <a:headEnd type="none" w="med" len="med"/>
            <a:tailEnd type="none" w="med" len="med"/>
          </a:ln>
          <a:effectLst/>
        </p:spPr>
        <p:txBody>
          <a:bodyPr wrap="none" lIns="88871" tIns="44433" rIns="88871" bIns="44433" anchor="ctr"/>
          <a:lstStyle/>
          <a:p>
            <a:pPr defTabSz="888687">
              <a:defRPr/>
            </a:pPr>
            <a:endParaRPr lang="zh-CN" altLang="en-US" kern="0">
              <a:solidFill>
                <a:srgbClr val="FFFFFF"/>
              </a:solidFill>
              <a:ea typeface="微软雅黑" pitchFamily="34" charset="-122"/>
              <a:cs typeface="Arial" charset="0"/>
            </a:endParaRPr>
          </a:p>
        </p:txBody>
      </p:sp>
      <p:grpSp>
        <p:nvGrpSpPr>
          <p:cNvPr id="18" name="Group 12"/>
          <p:cNvGrpSpPr>
            <a:grpSpLocks/>
          </p:cNvGrpSpPr>
          <p:nvPr/>
        </p:nvGrpSpPr>
        <p:grpSpPr bwMode="auto">
          <a:xfrm>
            <a:off x="3753514" y="2749335"/>
            <a:ext cx="1700020" cy="1612898"/>
            <a:chOff x="2457" y="2000"/>
            <a:chExt cx="901" cy="888"/>
          </a:xfrm>
        </p:grpSpPr>
        <p:pic>
          <p:nvPicPr>
            <p:cNvPr id="19" name="Picture 13" descr="circul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4"/>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21" name="Freeform 15"/>
            <p:cNvSpPr>
              <a:spLocks/>
            </p:cNvSpPr>
            <p:nvPr/>
          </p:nvSpPr>
          <p:spPr bwMode="ltGray">
            <a:xfrm>
              <a:off x="2550" y="2018"/>
              <a:ext cx="703" cy="308"/>
            </a:xfrm>
            <a:custGeom>
              <a:avLst/>
              <a:gdLst>
                <a:gd name="T0" fmla="*/ 368 w 1321"/>
                <a:gd name="T1" fmla="*/ 75 h 712"/>
                <a:gd name="T2" fmla="*/ 373 w 1321"/>
                <a:gd name="T3" fmla="*/ 83 h 712"/>
                <a:gd name="T4" fmla="*/ 374 w 1321"/>
                <a:gd name="T5" fmla="*/ 90 h 712"/>
                <a:gd name="T6" fmla="*/ 373 w 1321"/>
                <a:gd name="T7" fmla="*/ 96 h 712"/>
                <a:gd name="T8" fmla="*/ 368 w 1321"/>
                <a:gd name="T9" fmla="*/ 103 h 712"/>
                <a:gd name="T10" fmla="*/ 360 w 1321"/>
                <a:gd name="T11" fmla="*/ 108 h 712"/>
                <a:gd name="T12" fmla="*/ 351 w 1321"/>
                <a:gd name="T13" fmla="*/ 113 h 712"/>
                <a:gd name="T14" fmla="*/ 338 w 1321"/>
                <a:gd name="T15" fmla="*/ 118 h 712"/>
                <a:gd name="T16" fmla="*/ 325 w 1321"/>
                <a:gd name="T17" fmla="*/ 122 h 712"/>
                <a:gd name="T18" fmla="*/ 309 w 1321"/>
                <a:gd name="T19" fmla="*/ 125 h 712"/>
                <a:gd name="T20" fmla="*/ 292 w 1321"/>
                <a:gd name="T21" fmla="*/ 128 h 712"/>
                <a:gd name="T22" fmla="*/ 274 w 1321"/>
                <a:gd name="T23" fmla="*/ 130 h 712"/>
                <a:gd name="T24" fmla="*/ 254 w 1321"/>
                <a:gd name="T25" fmla="*/ 132 h 712"/>
                <a:gd name="T26" fmla="*/ 234 w 1321"/>
                <a:gd name="T27" fmla="*/ 133 h 712"/>
                <a:gd name="T28" fmla="*/ 225 w 1321"/>
                <a:gd name="T29" fmla="*/ 133 h 712"/>
                <a:gd name="T30" fmla="*/ 135 w 1321"/>
                <a:gd name="T31" fmla="*/ 133 h 712"/>
                <a:gd name="T32" fmla="*/ 134 w 1321"/>
                <a:gd name="T33" fmla="*/ 133 h 712"/>
                <a:gd name="T34" fmla="*/ 116 w 1321"/>
                <a:gd name="T35" fmla="*/ 132 h 712"/>
                <a:gd name="T36" fmla="*/ 98 w 1321"/>
                <a:gd name="T37" fmla="*/ 132 h 712"/>
                <a:gd name="T38" fmla="*/ 82 w 1321"/>
                <a:gd name="T39" fmla="*/ 130 h 712"/>
                <a:gd name="T40" fmla="*/ 67 w 1321"/>
                <a:gd name="T41" fmla="*/ 129 h 712"/>
                <a:gd name="T42" fmla="*/ 53 w 1321"/>
                <a:gd name="T43" fmla="*/ 127 h 712"/>
                <a:gd name="T44" fmla="*/ 40 w 1321"/>
                <a:gd name="T45" fmla="*/ 124 h 712"/>
                <a:gd name="T46" fmla="*/ 29 w 1321"/>
                <a:gd name="T47" fmla="*/ 121 h 712"/>
                <a:gd name="T48" fmla="*/ 19 w 1321"/>
                <a:gd name="T49" fmla="*/ 118 h 712"/>
                <a:gd name="T50" fmla="*/ 11 w 1321"/>
                <a:gd name="T51" fmla="*/ 114 h 712"/>
                <a:gd name="T52" fmla="*/ 5 w 1321"/>
                <a:gd name="T53" fmla="*/ 109 h 712"/>
                <a:gd name="T54" fmla="*/ 2 w 1321"/>
                <a:gd name="T55" fmla="*/ 104 h 712"/>
                <a:gd name="T56" fmla="*/ 0 w 1321"/>
                <a:gd name="T57" fmla="*/ 98 h 712"/>
                <a:gd name="T58" fmla="*/ 0 w 1321"/>
                <a:gd name="T59" fmla="*/ 97 h 712"/>
                <a:gd name="T60" fmla="*/ 1 w 1321"/>
                <a:gd name="T61" fmla="*/ 91 h 712"/>
                <a:gd name="T62" fmla="*/ 5 w 1321"/>
                <a:gd name="T63" fmla="*/ 83 h 712"/>
                <a:gd name="T64" fmla="*/ 14 w 1321"/>
                <a:gd name="T65" fmla="*/ 69 h 712"/>
                <a:gd name="T66" fmla="*/ 27 w 1321"/>
                <a:gd name="T67" fmla="*/ 56 h 712"/>
                <a:gd name="T68" fmla="*/ 42 w 1321"/>
                <a:gd name="T69" fmla="*/ 44 h 712"/>
                <a:gd name="T70" fmla="*/ 58 w 1321"/>
                <a:gd name="T71" fmla="*/ 33 h 712"/>
                <a:gd name="T72" fmla="*/ 77 w 1321"/>
                <a:gd name="T73" fmla="*/ 23 h 712"/>
                <a:gd name="T74" fmla="*/ 96 w 1321"/>
                <a:gd name="T75" fmla="*/ 15 h 712"/>
                <a:gd name="T76" fmla="*/ 118 w 1321"/>
                <a:gd name="T77" fmla="*/ 9 h 712"/>
                <a:gd name="T78" fmla="*/ 140 w 1321"/>
                <a:gd name="T79" fmla="*/ 4 h 712"/>
                <a:gd name="T80" fmla="*/ 164 w 1321"/>
                <a:gd name="T81" fmla="*/ 1 h 712"/>
                <a:gd name="T82" fmla="*/ 189 w 1321"/>
                <a:gd name="T83" fmla="*/ 0 h 712"/>
                <a:gd name="T84" fmla="*/ 189 w 1321"/>
                <a:gd name="T85" fmla="*/ 0 h 712"/>
                <a:gd name="T86" fmla="*/ 215 w 1321"/>
                <a:gd name="T87" fmla="*/ 1 h 712"/>
                <a:gd name="T88" fmla="*/ 240 w 1321"/>
                <a:gd name="T89" fmla="*/ 4 h 712"/>
                <a:gd name="T90" fmla="*/ 264 w 1321"/>
                <a:gd name="T91" fmla="*/ 10 h 712"/>
                <a:gd name="T92" fmla="*/ 286 w 1321"/>
                <a:gd name="T93" fmla="*/ 17 h 712"/>
                <a:gd name="T94" fmla="*/ 307 w 1321"/>
                <a:gd name="T95" fmla="*/ 26 h 712"/>
                <a:gd name="T96" fmla="*/ 325 w 1321"/>
                <a:gd name="T97" fmla="*/ 36 h 712"/>
                <a:gd name="T98" fmla="*/ 342 w 1321"/>
                <a:gd name="T99" fmla="*/ 48 h 712"/>
                <a:gd name="T100" fmla="*/ 356 w 1321"/>
                <a:gd name="T101" fmla="*/ 61 h 712"/>
                <a:gd name="T102" fmla="*/ 368 w 1321"/>
                <a:gd name="T103" fmla="*/ 75 h 712"/>
                <a:gd name="T104" fmla="*/ 368 w 1321"/>
                <a:gd name="T105" fmla="*/ 7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888687">
                <a:defRPr/>
              </a:pPr>
              <a:endParaRPr lang="zh-CN" altLang="en-US" kern="0">
                <a:solidFill>
                  <a:srgbClr val="FFFFFF"/>
                </a:solidFill>
                <a:latin typeface="Calibri"/>
                <a:ea typeface="微软雅黑" pitchFamily="34" charset="-122"/>
              </a:endParaRPr>
            </a:p>
          </p:txBody>
        </p:sp>
        <p:grpSp>
          <p:nvGrpSpPr>
            <p:cNvPr id="22" name="Group 16"/>
            <p:cNvGrpSpPr>
              <a:grpSpLocks/>
            </p:cNvGrpSpPr>
            <p:nvPr/>
          </p:nvGrpSpPr>
          <p:grpSpPr bwMode="auto">
            <a:xfrm rot="-1297425" flipH="1" flipV="1">
              <a:off x="2525" y="2693"/>
              <a:ext cx="781" cy="188"/>
              <a:chOff x="2532" y="1051"/>
              <a:chExt cx="893" cy="246"/>
            </a:xfrm>
          </p:grpSpPr>
          <p:grpSp>
            <p:nvGrpSpPr>
              <p:cNvPr id="23" name="Group 17"/>
              <p:cNvGrpSpPr>
                <a:grpSpLocks/>
              </p:cNvGrpSpPr>
              <p:nvPr/>
            </p:nvGrpSpPr>
            <p:grpSpPr bwMode="auto">
              <a:xfrm>
                <a:off x="2532" y="1051"/>
                <a:ext cx="743" cy="185"/>
                <a:chOff x="1565" y="2568"/>
                <a:chExt cx="1118" cy="279"/>
              </a:xfrm>
            </p:grpSpPr>
            <p:sp>
              <p:nvSpPr>
                <p:cNvPr id="29" name="AutoShape 18"/>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0" name="AutoShape 19"/>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1" name="AutoShape 20"/>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32" name="AutoShape 21"/>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grpSp>
          <p:grpSp>
            <p:nvGrpSpPr>
              <p:cNvPr id="24" name="Group 22"/>
              <p:cNvGrpSpPr>
                <a:grpSpLocks/>
              </p:cNvGrpSpPr>
              <p:nvPr/>
            </p:nvGrpSpPr>
            <p:grpSpPr bwMode="auto">
              <a:xfrm rot="1353540">
                <a:off x="2682" y="1111"/>
                <a:ext cx="743" cy="186"/>
                <a:chOff x="1565" y="2568"/>
                <a:chExt cx="1118" cy="279"/>
              </a:xfrm>
            </p:grpSpPr>
            <p:sp>
              <p:nvSpPr>
                <p:cNvPr id="25" name="AutoShape 23"/>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6" name="AutoShape 24"/>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7" name="AutoShape 25"/>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sp>
              <p:nvSpPr>
                <p:cNvPr id="28" name="AutoShape 26"/>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888687">
                    <a:defRPr/>
                  </a:pPr>
                  <a:endParaRPr lang="zh-CN" altLang="en-US" kern="0">
                    <a:solidFill>
                      <a:srgbClr val="FFFFFF"/>
                    </a:solidFill>
                    <a:latin typeface="Calibri"/>
                    <a:ea typeface="微软雅黑" pitchFamily="34" charset="-122"/>
                  </a:endParaRPr>
                </a:p>
              </p:txBody>
            </p:sp>
          </p:grpSp>
        </p:grpSp>
      </p:grpSp>
      <p:grpSp>
        <p:nvGrpSpPr>
          <p:cNvPr id="4" name="组合 3"/>
          <p:cNvGrpSpPr/>
          <p:nvPr/>
        </p:nvGrpSpPr>
        <p:grpSpPr>
          <a:xfrm>
            <a:off x="885826" y="2909815"/>
            <a:ext cx="1394472" cy="1322389"/>
            <a:chOff x="897982" y="2646142"/>
            <a:chExt cx="1362076" cy="1322388"/>
          </a:xfrm>
        </p:grpSpPr>
        <p:grpSp>
          <p:nvGrpSpPr>
            <p:cNvPr id="36" name="Group 30"/>
            <p:cNvGrpSpPr>
              <a:grpSpLocks/>
            </p:cNvGrpSpPr>
            <p:nvPr/>
          </p:nvGrpSpPr>
          <p:grpSpPr bwMode="auto">
            <a:xfrm>
              <a:off x="897983" y="2646142"/>
              <a:ext cx="1362075" cy="1322388"/>
              <a:chOff x="4320" y="1152"/>
              <a:chExt cx="414" cy="402"/>
            </a:xfrm>
          </p:grpSpPr>
          <p:sp>
            <p:nvSpPr>
              <p:cNvPr id="37" name="AutoShape 31"/>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38" name="Freeform 32"/>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88687">
                  <a:defRPr/>
                </a:pPr>
                <a:endParaRPr lang="zh-CN" altLang="en-US" kern="0">
                  <a:solidFill>
                    <a:srgbClr val="FFFFFF"/>
                  </a:solidFill>
                  <a:ea typeface="微软雅黑" pitchFamily="34" charset="-122"/>
                  <a:cs typeface="Arial" charset="0"/>
                </a:endParaRPr>
              </a:p>
            </p:txBody>
          </p:sp>
        </p:grpSp>
        <p:sp>
          <p:nvSpPr>
            <p:cNvPr id="52" name="Rectangle 46"/>
            <p:cNvSpPr>
              <a:spLocks noChangeArrowheads="1"/>
            </p:cNvSpPr>
            <p:nvPr/>
          </p:nvSpPr>
          <p:spPr bwMode="auto">
            <a:xfrm>
              <a:off x="897982" y="2821370"/>
              <a:ext cx="1362075" cy="923330"/>
            </a:xfrm>
            <a:prstGeom prst="rect">
              <a:avLst/>
            </a:prstGeom>
            <a:noFill/>
            <a:ln w="9525">
              <a:noFill/>
              <a:miter lim="800000"/>
              <a:headEnd/>
              <a:tailEnd/>
            </a:ln>
            <a:effectLst/>
          </p:spPr>
          <p:txBody>
            <a:bodyPr wrap="square">
              <a:spAutoFit/>
            </a:bodyPr>
            <a:lstStyle/>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让学生</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按照自己的步骤学习</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grpSp>
        <p:nvGrpSpPr>
          <p:cNvPr id="5" name="组合 4"/>
          <p:cNvGrpSpPr/>
          <p:nvPr/>
        </p:nvGrpSpPr>
        <p:grpSpPr>
          <a:xfrm>
            <a:off x="7032558" y="2909815"/>
            <a:ext cx="1407071" cy="1322389"/>
            <a:chOff x="6901908" y="2646142"/>
            <a:chExt cx="1374381" cy="1322388"/>
          </a:xfrm>
        </p:grpSpPr>
        <p:grpSp>
          <p:nvGrpSpPr>
            <p:cNvPr id="45" name="Group 39"/>
            <p:cNvGrpSpPr>
              <a:grpSpLocks/>
            </p:cNvGrpSpPr>
            <p:nvPr/>
          </p:nvGrpSpPr>
          <p:grpSpPr bwMode="auto">
            <a:xfrm>
              <a:off x="6901908" y="2646142"/>
              <a:ext cx="1362075" cy="1322388"/>
              <a:chOff x="4320" y="1152"/>
              <a:chExt cx="414" cy="402"/>
            </a:xfrm>
          </p:grpSpPr>
          <p:sp>
            <p:nvSpPr>
              <p:cNvPr id="46" name="AutoShape 40"/>
              <p:cNvSpPr>
                <a:spLocks noChangeArrowheads="1"/>
              </p:cNvSpPr>
              <p:nvPr/>
            </p:nvSpPr>
            <p:spPr bwMode="ltGray">
              <a:xfrm>
                <a:off x="4320" y="1152"/>
                <a:ext cx="414" cy="402"/>
              </a:xfrm>
              <a:prstGeom prst="roundRect">
                <a:avLst>
                  <a:gd name="adj" fmla="val 11921"/>
                </a:avLst>
              </a:prstGeom>
              <a:gradFill rotWithShape="1">
                <a:gsLst>
                  <a:gs pos="0">
                    <a:srgbClr val="C85414"/>
                  </a:gs>
                  <a:gs pos="100000">
                    <a:srgbClr val="C85414">
                      <a:gamma/>
                      <a:shade val="69804"/>
                      <a:invGamma/>
                    </a:srgb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defTabSz="888687">
                  <a:defRPr/>
                </a:pPr>
                <a:endParaRPr lang="zh-CN" altLang="en-US" kern="0">
                  <a:solidFill>
                    <a:srgbClr val="FFFFFF"/>
                  </a:solidFill>
                  <a:ea typeface="微软雅黑" pitchFamily="34" charset="-122"/>
                  <a:cs typeface="Arial" charset="0"/>
                </a:endParaRPr>
              </a:p>
            </p:txBody>
          </p:sp>
          <p:sp>
            <p:nvSpPr>
              <p:cNvPr id="47" name="Freeform 41"/>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85414">
                      <a:gamma/>
                      <a:tint val="48627"/>
                      <a:invGamma/>
                    </a:srgbClr>
                  </a:gs>
                  <a:gs pos="50000">
                    <a:srgbClr val="C85414">
                      <a:alpha val="0"/>
                    </a:srgbClr>
                  </a:gs>
                  <a:gs pos="100000">
                    <a:srgbClr val="C85414">
                      <a:gamma/>
                      <a:tint val="48627"/>
                      <a:invGamma/>
                    </a:srgbClr>
                  </a:gs>
                </a:gsLst>
                <a:lin ang="2700000" scaled="1"/>
              </a:gradFill>
              <a:ln w="0">
                <a:noFill/>
                <a:prstDash val="solid"/>
                <a:round/>
                <a:headEnd/>
                <a:tailEnd/>
              </a:ln>
            </p:spPr>
            <p:txBody>
              <a:bodyPr/>
              <a:lstStyle/>
              <a:p>
                <a:pPr defTabSz="888687">
                  <a:defRPr/>
                </a:pPr>
                <a:endParaRPr lang="zh-CN" altLang="en-US" kern="0">
                  <a:solidFill>
                    <a:srgbClr val="FFFFFF"/>
                  </a:solidFill>
                  <a:ea typeface="微软雅黑" pitchFamily="34" charset="-122"/>
                  <a:cs typeface="Arial" charset="0"/>
                </a:endParaRPr>
              </a:p>
            </p:txBody>
          </p:sp>
        </p:grpSp>
        <p:sp>
          <p:nvSpPr>
            <p:cNvPr id="55" name="Rectangle 49"/>
            <p:cNvSpPr>
              <a:spLocks noChangeArrowheads="1"/>
            </p:cNvSpPr>
            <p:nvPr/>
          </p:nvSpPr>
          <p:spPr bwMode="auto">
            <a:xfrm>
              <a:off x="6914215" y="2845671"/>
              <a:ext cx="1362074" cy="923330"/>
            </a:xfrm>
            <a:prstGeom prst="rect">
              <a:avLst/>
            </a:prstGeom>
            <a:noFill/>
            <a:ln w="9525">
              <a:noFill/>
              <a:miter lim="800000"/>
              <a:headEnd/>
              <a:tailEnd/>
            </a:ln>
            <a:effectLst/>
          </p:spPr>
          <p:txBody>
            <a:bodyPr wrap="square">
              <a:spAutoFit/>
            </a:bodyPr>
            <a:lstStyle/>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教师给予</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a:p>
              <a:pPr algn="ctr" defTabSz="888687">
                <a:defRPr/>
              </a:pPr>
              <a:r>
                <a:rPr lang="zh-CN" altLang="en-US" b="1" dirty="0">
                  <a:solidFill>
                    <a:srgbClr val="FFFFFF"/>
                  </a:solidFill>
                  <a:effectLst>
                    <a:outerShdw blurRad="38100" dist="38100" dir="2700000" algn="tl">
                      <a:srgbClr val="000000"/>
                    </a:outerShdw>
                  </a:effectLst>
                  <a:ea typeface="微软雅黑" pitchFamily="34" charset="-122"/>
                  <a:cs typeface="Arial" charset="0"/>
                </a:rPr>
                <a:t>学生一对一个性化指导</a:t>
              </a:r>
              <a:endParaRPr lang="en-US" altLang="zh-CN" b="1" dirty="0">
                <a:solidFill>
                  <a:srgbClr val="FFFFFF"/>
                </a:solidFill>
                <a:effectLst>
                  <a:outerShdw blurRad="38100" dist="38100" dir="2700000" algn="tl">
                    <a:srgbClr val="000000"/>
                  </a:outerShdw>
                </a:effectLst>
                <a:ea typeface="微软雅黑" pitchFamily="34" charset="-122"/>
                <a:cs typeface="Arial" charset="0"/>
              </a:endParaRPr>
            </a:p>
          </p:txBody>
        </p:sp>
      </p:grpSp>
      <p:sp>
        <p:nvSpPr>
          <p:cNvPr id="58" name="Rectangle 52"/>
          <p:cNvSpPr>
            <a:spLocks noChangeArrowheads="1"/>
          </p:cNvSpPr>
          <p:nvPr/>
        </p:nvSpPr>
        <p:spPr bwMode="auto">
          <a:xfrm>
            <a:off x="3767712" y="3348462"/>
            <a:ext cx="1638260" cy="41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71" tIns="44433" rIns="88871" bIns="44433">
            <a:spAutoFit/>
          </a:bodyPr>
          <a:lstStyle/>
          <a:p>
            <a:pPr algn="ctr" defTabSz="888687"/>
            <a:r>
              <a:rPr lang="zh-CN" altLang="en-US" sz="2100" b="1" i="1" dirty="0">
                <a:solidFill>
                  <a:srgbClr val="000000"/>
                </a:solidFill>
                <a:latin typeface="微软雅黑" pitchFamily="34" charset="-122"/>
                <a:ea typeface="微软雅黑" pitchFamily="34" charset="-122"/>
              </a:rPr>
              <a:t>人性化学习</a:t>
            </a:r>
            <a:endParaRPr lang="en-US" altLang="zh-CN" sz="2100" b="1" i="1" dirty="0">
              <a:solidFill>
                <a:srgbClr val="000000"/>
              </a:solidFill>
              <a:latin typeface="微软雅黑" pitchFamily="34" charset="-122"/>
              <a:ea typeface="微软雅黑" pitchFamily="34" charset="-122"/>
            </a:endParaRPr>
          </a:p>
        </p:txBody>
      </p:sp>
      <p:sp>
        <p:nvSpPr>
          <p:cNvPr id="34" name="Freeform 5"/>
          <p:cNvSpPr>
            <a:spLocks/>
          </p:cNvSpPr>
          <p:nvPr/>
        </p:nvSpPr>
        <p:spPr bwMode="gray">
          <a:xfrm rot="10800000">
            <a:off x="5006520" y="1755322"/>
            <a:ext cx="2735864" cy="115448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33CC33"/>
          </a:solidFill>
          <a:ln w="9525" cap="flat" cmpd="sng">
            <a:noFill/>
            <a:prstDash val="solid"/>
            <a:round/>
            <a:headEnd type="none" w="med" len="med"/>
            <a:tailEnd type="none" w="med" len="med"/>
          </a:ln>
          <a:effectLst/>
        </p:spPr>
        <p:txBody>
          <a:bodyPr wrap="none" lIns="89699" tIns="44851" rIns="89699" bIns="44851" anchor="ctr"/>
          <a:lstStyle/>
          <a:p>
            <a:pPr defTabSz="888687">
              <a:defRPr/>
            </a:pPr>
            <a:endParaRPr lang="zh-CN" altLang="en-US" kern="0">
              <a:solidFill>
                <a:sysClr val="windowText" lastClr="000000"/>
              </a:solidFill>
              <a:cs typeface="Arial" charset="0"/>
            </a:endParaRPr>
          </a:p>
        </p:txBody>
      </p:sp>
      <p:sp>
        <p:nvSpPr>
          <p:cNvPr id="39" name="Freeform 7"/>
          <p:cNvSpPr>
            <a:spLocks/>
          </p:cNvSpPr>
          <p:nvPr/>
        </p:nvSpPr>
        <p:spPr bwMode="gray">
          <a:xfrm rot="10800000" flipH="1">
            <a:off x="1667258" y="1755322"/>
            <a:ext cx="2735864" cy="115448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33CC33"/>
          </a:solidFill>
          <a:ln w="9525" cap="flat" cmpd="sng">
            <a:noFill/>
            <a:prstDash val="solid"/>
            <a:round/>
            <a:headEnd type="none" w="med" len="med"/>
            <a:tailEnd type="none" w="med" len="med"/>
          </a:ln>
          <a:effectLst/>
        </p:spPr>
        <p:txBody>
          <a:bodyPr wrap="none" lIns="89699" tIns="44851" rIns="89699" bIns="44851" anchor="ctr"/>
          <a:lstStyle/>
          <a:p>
            <a:pPr defTabSz="888687">
              <a:defRPr/>
            </a:pPr>
            <a:endParaRPr lang="zh-CN" altLang="en-US" kern="0">
              <a:solidFill>
                <a:sysClr val="windowText" lastClr="000000"/>
              </a:solidFill>
              <a:cs typeface="Arial" charset="0"/>
            </a:endParaRPr>
          </a:p>
        </p:txBody>
      </p:sp>
      <p:grpSp>
        <p:nvGrpSpPr>
          <p:cNvPr id="2" name="组合 1"/>
          <p:cNvGrpSpPr/>
          <p:nvPr/>
        </p:nvGrpSpPr>
        <p:grpSpPr>
          <a:xfrm>
            <a:off x="3461017" y="821466"/>
            <a:ext cx="2366639" cy="893442"/>
            <a:chOff x="3412471" y="440901"/>
            <a:chExt cx="2311657" cy="893440"/>
          </a:xfrm>
        </p:grpSpPr>
        <p:sp>
          <p:nvSpPr>
            <p:cNvPr id="40" name="Oval 8"/>
            <p:cNvSpPr>
              <a:spLocks noChangeArrowheads="1"/>
            </p:cNvSpPr>
            <p:nvPr/>
          </p:nvSpPr>
          <p:spPr bwMode="auto">
            <a:xfrm>
              <a:off x="3412471" y="440901"/>
              <a:ext cx="2311657" cy="893440"/>
            </a:xfrm>
            <a:prstGeom prst="ellipse">
              <a:avLst/>
            </a:prstGeom>
            <a:solidFill>
              <a:srgbClr val="993366"/>
            </a:solidFill>
            <a:ln w="28575">
              <a:solidFill>
                <a:srgbClr val="FFFFFF"/>
              </a:solidFill>
              <a:round/>
              <a:headEnd/>
              <a:tailEnd/>
            </a:ln>
            <a:effectLst>
              <a:outerShdw dist="35921" dir="2700000" algn="ctr" rotWithShape="0">
                <a:srgbClr val="292929">
                  <a:alpha val="50000"/>
                </a:srgbClr>
              </a:outerShdw>
            </a:effectLst>
          </p:spPr>
          <p:txBody>
            <a:bodyPr wrap="none" anchor="ctr"/>
            <a:lstStyle/>
            <a:p>
              <a:pPr defTabSz="888687">
                <a:defRPr/>
              </a:pPr>
              <a:endParaRPr lang="zh-CN" altLang="en-US" kern="0">
                <a:solidFill>
                  <a:sysClr val="windowText" lastClr="000000"/>
                </a:solidFill>
                <a:latin typeface="Calibri"/>
              </a:endParaRPr>
            </a:p>
          </p:txBody>
        </p:sp>
        <p:sp>
          <p:nvSpPr>
            <p:cNvPr id="41" name="Rectangle 9"/>
            <p:cNvSpPr>
              <a:spLocks noChangeArrowheads="1"/>
            </p:cNvSpPr>
            <p:nvPr/>
          </p:nvSpPr>
          <p:spPr bwMode="auto">
            <a:xfrm>
              <a:off x="3533376" y="658970"/>
              <a:ext cx="2088232" cy="477053"/>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AC45AC"/>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88687">
                <a:defRPr/>
              </a:pPr>
              <a:r>
                <a:rPr lang="zh-CN" altLang="en-US" sz="25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rPr>
                <a:t>提高学习绩效</a:t>
              </a:r>
              <a:endParaRPr lang="en-US" altLang="zh-CN" sz="2500" b="1" kern="0" dirty="0">
                <a:solidFill>
                  <a:srgbClr val="EAEAEA"/>
                </a:solidFill>
                <a:effectLst>
                  <a:outerShdw blurRad="38100" dist="38100" dir="2700000" algn="tl">
                    <a:srgbClr val="000000">
                      <a:alpha val="43137"/>
                    </a:srgbClr>
                  </a:outerShdw>
                </a:effectLst>
                <a:latin typeface="微软雅黑" pitchFamily="34" charset="-122"/>
                <a:ea typeface="微软雅黑" pitchFamily="34" charset="-122"/>
              </a:endParaRPr>
            </a:p>
          </p:txBody>
        </p:sp>
      </p:grpSp>
    </p:spTree>
    <p:extLst>
      <p:ext uri="{BB962C8B-B14F-4D97-AF65-F5344CB8AC3E}">
        <p14:creationId xmlns:p14="http://schemas.microsoft.com/office/powerpoint/2010/main" val="22106252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1000"/>
                                        <p:tgtEl>
                                          <p:spTgt spid="3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1000"/>
                                        <p:tgtEl>
                                          <p:spTgt spid="34"/>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outVertical)">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34"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prstTxWarp prst="textButtonPour">
          <a:avLst/>
        </a:prstTxWarp>
        <a:spAutoFit/>
      </a:bodyPr>
      <a:lstStyle>
        <a:defPPr algn="ctr" eaLnBrk="1" hangingPunct="1">
          <a:spcBef>
            <a:spcPct val="50000"/>
          </a:spcBef>
          <a:defRPr sz="3600" b="1" kern="0" dirty="0" smtClean="0">
            <a:solidFill>
              <a:srgbClr val="1C1C1C"/>
            </a:solidFill>
            <a:latin typeface="微软雅黑" pitchFamily="34" charset="-122"/>
            <a:ea typeface="微软雅黑" pitchFamily="34" charset="-122"/>
          </a:defRPr>
        </a:defPPr>
      </a:lstStyle>
    </a:txDef>
  </a:objectDefaults>
  <a:extraClrSchemeLst/>
</a:theme>
</file>

<file path=ppt/theme/theme10.xml><?xml version="1.0" encoding="utf-8"?>
<a:theme xmlns:a="http://schemas.openxmlformats.org/drawingml/2006/main" name="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1.xml><?xml version="1.0" encoding="utf-8"?>
<a:theme xmlns:a="http://schemas.openxmlformats.org/drawingml/2006/main" name="1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2.xml><?xml version="1.0" encoding="utf-8"?>
<a:theme xmlns:a="http://schemas.openxmlformats.org/drawingml/2006/main" name="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3.xml><?xml version="1.0" encoding="utf-8"?>
<a:theme xmlns:a="http://schemas.openxmlformats.org/drawingml/2006/main" name="1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4.xml><?xml version="1.0" encoding="utf-8"?>
<a:theme xmlns:a="http://schemas.openxmlformats.org/drawingml/2006/main" name="1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5.xml><?xml version="1.0" encoding="utf-8"?>
<a:theme xmlns:a="http://schemas.openxmlformats.org/drawingml/2006/main" name="1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6.xml><?xml version="1.0" encoding="utf-8"?>
<a:theme xmlns:a="http://schemas.openxmlformats.org/drawingml/2006/main" name="1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7.xml><?xml version="1.0" encoding="utf-8"?>
<a:theme xmlns:a="http://schemas.openxmlformats.org/drawingml/2006/main" name="1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8.xml><?xml version="1.0" encoding="utf-8"?>
<a:theme xmlns:a="http://schemas.openxmlformats.org/drawingml/2006/main" name="1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9.xml><?xml version="1.0" encoding="utf-8"?>
<a:theme xmlns:a="http://schemas.openxmlformats.org/drawingml/2006/main" name="1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0.xml><?xml version="1.0" encoding="utf-8"?>
<a:theme xmlns:a="http://schemas.openxmlformats.org/drawingml/2006/main" name="1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1.xml><?xml version="1.0" encoding="utf-8"?>
<a:theme xmlns:a="http://schemas.openxmlformats.org/drawingml/2006/main" name="1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2.xml><?xml version="1.0" encoding="utf-8"?>
<a:theme xmlns:a="http://schemas.openxmlformats.org/drawingml/2006/main" name="2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3.xml><?xml version="1.0" encoding="utf-8"?>
<a:theme xmlns:a="http://schemas.openxmlformats.org/drawingml/2006/main" name="2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4.xml><?xml version="1.0" encoding="utf-8"?>
<a:theme xmlns:a="http://schemas.openxmlformats.org/drawingml/2006/main" name="2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5.xml><?xml version="1.0" encoding="utf-8"?>
<a:theme xmlns:a="http://schemas.openxmlformats.org/drawingml/2006/main" name="2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6.xml><?xml version="1.0" encoding="utf-8"?>
<a:theme xmlns:a="http://schemas.openxmlformats.org/drawingml/2006/main" name="2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7.xml><?xml version="1.0" encoding="utf-8"?>
<a:theme xmlns:a="http://schemas.openxmlformats.org/drawingml/2006/main" name="2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8.xml><?xml version="1.0" encoding="utf-8"?>
<a:theme xmlns:a="http://schemas.openxmlformats.org/drawingml/2006/main" name="2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9.xml><?xml version="1.0" encoding="utf-8"?>
<a:theme xmlns:a="http://schemas.openxmlformats.org/drawingml/2006/main" name="2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xml><?xml version="1.0" encoding="utf-8"?>
<a:theme xmlns:a="http://schemas.openxmlformats.org/drawingml/2006/main" name="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0.xml><?xml version="1.0" encoding="utf-8"?>
<a:theme xmlns:a="http://schemas.openxmlformats.org/drawingml/2006/main" name="2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1.xml><?xml version="1.0" encoding="utf-8"?>
<a:theme xmlns:a="http://schemas.openxmlformats.org/drawingml/2006/main" name="2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2.xml><?xml version="1.0" encoding="utf-8"?>
<a:theme xmlns:a="http://schemas.openxmlformats.org/drawingml/2006/main" name="3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3.xml><?xml version="1.0" encoding="utf-8"?>
<a:theme xmlns:a="http://schemas.openxmlformats.org/drawingml/2006/main" name="3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4.xml><?xml version="1.0" encoding="utf-8"?>
<a:theme xmlns:a="http://schemas.openxmlformats.org/drawingml/2006/main" name="3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5.xml><?xml version="1.0" encoding="utf-8"?>
<a:theme xmlns:a="http://schemas.openxmlformats.org/drawingml/2006/main" name="3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6.xml><?xml version="1.0" encoding="utf-8"?>
<a:theme xmlns:a="http://schemas.openxmlformats.org/drawingml/2006/main" name="3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7.xml><?xml version="1.0" encoding="utf-8"?>
<a:theme xmlns:a="http://schemas.openxmlformats.org/drawingml/2006/main" name="3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8.xml><?xml version="1.0" encoding="utf-8"?>
<a:theme xmlns:a="http://schemas.openxmlformats.org/drawingml/2006/main" name="3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9.xml><?xml version="1.0" encoding="utf-8"?>
<a:theme xmlns:a="http://schemas.openxmlformats.org/drawingml/2006/main" name="3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xml><?xml version="1.0" encoding="utf-8"?>
<a:theme xmlns:a="http://schemas.openxmlformats.org/drawingml/2006/main" name="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0.xml><?xml version="1.0" encoding="utf-8"?>
<a:theme xmlns:a="http://schemas.openxmlformats.org/drawingml/2006/main" name="3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1.xml><?xml version="1.0" encoding="utf-8"?>
<a:theme xmlns:a="http://schemas.openxmlformats.org/drawingml/2006/main" name="3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2.xml><?xml version="1.0" encoding="utf-8"?>
<a:theme xmlns:a="http://schemas.openxmlformats.org/drawingml/2006/main" name="4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3.xml><?xml version="1.0" encoding="utf-8"?>
<a:theme xmlns:a="http://schemas.openxmlformats.org/drawingml/2006/main" name="4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6.xml><?xml version="1.0" encoding="utf-8"?>
<a:theme xmlns:a="http://schemas.openxmlformats.org/drawingml/2006/main" name="4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7.xml><?xml version="1.0" encoding="utf-8"?>
<a:theme xmlns:a="http://schemas.openxmlformats.org/drawingml/2006/main" name="4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8.xml><?xml version="1.0" encoding="utf-8"?>
<a:theme xmlns:a="http://schemas.openxmlformats.org/drawingml/2006/main" name="4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9.xml><?xml version="1.0" encoding="utf-8"?>
<a:theme xmlns:a="http://schemas.openxmlformats.org/drawingml/2006/main" name="4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xml><?xml version="1.0" encoding="utf-8"?>
<a:theme xmlns:a="http://schemas.openxmlformats.org/drawingml/2006/main" name="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0.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2.xml><?xml version="1.0" encoding="utf-8"?>
<a:theme xmlns:a="http://schemas.openxmlformats.org/drawingml/2006/main" name="4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3.xml><?xml version="1.0" encoding="utf-8"?>
<a:theme xmlns:a="http://schemas.openxmlformats.org/drawingml/2006/main" name="4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4.xml><?xml version="1.0" encoding="utf-8"?>
<a:theme xmlns:a="http://schemas.openxmlformats.org/drawingml/2006/main" name="5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5.xml><?xml version="1.0" encoding="utf-8"?>
<a:theme xmlns:a="http://schemas.openxmlformats.org/drawingml/2006/main" name="5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6.xml><?xml version="1.0" encoding="utf-8"?>
<a:theme xmlns:a="http://schemas.openxmlformats.org/drawingml/2006/main" name="5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7.xml><?xml version="1.0" encoding="utf-8"?>
<a:theme xmlns:a="http://schemas.openxmlformats.org/drawingml/2006/main" name="5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8.xml><?xml version="1.0" encoding="utf-8"?>
<a:theme xmlns:a="http://schemas.openxmlformats.org/drawingml/2006/main" name="5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9.xml><?xml version="1.0" encoding="utf-8"?>
<a:theme xmlns:a="http://schemas.openxmlformats.org/drawingml/2006/main" name="5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xml><?xml version="1.0" encoding="utf-8"?>
<a:theme xmlns:a="http://schemas.openxmlformats.org/drawingml/2006/main" name="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0.xml><?xml version="1.0" encoding="utf-8"?>
<a:theme xmlns:a="http://schemas.openxmlformats.org/drawingml/2006/main" name="5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1.xml><?xml version="1.0" encoding="utf-8"?>
<a:theme xmlns:a="http://schemas.openxmlformats.org/drawingml/2006/main" name="5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2.xml><?xml version="1.0" encoding="utf-8"?>
<a:theme xmlns:a="http://schemas.openxmlformats.org/drawingml/2006/main" name="5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3.xml><?xml version="1.0" encoding="utf-8"?>
<a:theme xmlns:a="http://schemas.openxmlformats.org/drawingml/2006/main" name="5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4.xml><?xml version="1.0" encoding="utf-8"?>
<a:theme xmlns:a="http://schemas.openxmlformats.org/drawingml/2006/main" name="6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5.xml><?xml version="1.0" encoding="utf-8"?>
<a:theme xmlns:a="http://schemas.openxmlformats.org/drawingml/2006/main" name="6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6.xml><?xml version="1.0" encoding="utf-8"?>
<a:theme xmlns:a="http://schemas.openxmlformats.org/drawingml/2006/main" name="6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7.xml><?xml version="1.0" encoding="utf-8"?>
<a:theme xmlns:a="http://schemas.openxmlformats.org/drawingml/2006/main" name="6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8.xml><?xml version="1.0" encoding="utf-8"?>
<a:theme xmlns:a="http://schemas.openxmlformats.org/drawingml/2006/main" name="64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9.xml><?xml version="1.0" encoding="utf-8"?>
<a:theme xmlns:a="http://schemas.openxmlformats.org/drawingml/2006/main" name="6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xml><?xml version="1.0" encoding="utf-8"?>
<a:theme xmlns:a="http://schemas.openxmlformats.org/drawingml/2006/main" name="5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0.xml><?xml version="1.0" encoding="utf-8"?>
<a:theme xmlns:a="http://schemas.openxmlformats.org/drawingml/2006/main" name="6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1.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7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4.xml><?xml version="1.0" encoding="utf-8"?>
<a:theme xmlns:a="http://schemas.openxmlformats.org/drawingml/2006/main" name="6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5.xml><?xml version="1.0" encoding="utf-8"?>
<a:theme xmlns:a="http://schemas.openxmlformats.org/drawingml/2006/main" name="69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6.xml><?xml version="1.0" encoding="utf-8"?>
<a:theme xmlns:a="http://schemas.openxmlformats.org/drawingml/2006/main" name="1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1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70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8.xml><?xml version="1.0" encoding="utf-8"?>
<a:theme xmlns:a="http://schemas.openxmlformats.org/drawingml/2006/main" name="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80.xml><?xml version="1.0" encoding="utf-8"?>
<a:theme xmlns:a="http://schemas.openxmlformats.org/drawingml/2006/main" name="71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81.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prstTxWarp prst="textButtonPour">
          <a:avLst/>
        </a:prstTxWarp>
        <a:spAutoFit/>
      </a:bodyPr>
      <a:lstStyle>
        <a:defPPr algn="ctr" eaLnBrk="1" hangingPunct="1">
          <a:spcBef>
            <a:spcPct val="50000"/>
          </a:spcBef>
          <a:defRPr sz="3600" b="1" kern="0" dirty="0" smtClean="0">
            <a:solidFill>
              <a:srgbClr val="1C1C1C"/>
            </a:solidFill>
            <a:latin typeface="微软雅黑" pitchFamily="34" charset="-122"/>
            <a:ea typeface="微软雅黑" pitchFamily="34" charset="-122"/>
          </a:defRPr>
        </a:defPPr>
      </a:lstStyle>
    </a:txDef>
  </a:objectDefaults>
  <a:extraClrSchemeLst/>
</a:theme>
</file>

<file path=ppt/theme/theme82.xml><?xml version="1.0" encoding="utf-8"?>
<a:theme xmlns:a="http://schemas.openxmlformats.org/drawingml/2006/main" name="1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anklin Gothic Medium"/>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72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86.xml><?xml version="1.0" encoding="utf-8"?>
<a:theme xmlns:a="http://schemas.openxmlformats.org/drawingml/2006/main" name="73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8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自定义 1">
      <a:majorFont>
        <a:latin typeface="Segoe UI"/>
        <a:ea typeface="微软雅黑"/>
        <a:cs typeface=""/>
      </a:majorFont>
      <a:minorFont>
        <a:latin typeface="Segoe UI"/>
        <a:ea typeface="微软雅黑"/>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21925</TotalTime>
  <Words>1676</Words>
  <Application>Microsoft Office PowerPoint</Application>
  <PresentationFormat>自定义</PresentationFormat>
  <Paragraphs>376</Paragraphs>
  <Slides>73</Slides>
  <Notes>50</Notes>
  <HiddenSlides>0</HiddenSlides>
  <MMClips>1</MMClips>
  <ScaleCrop>false</ScaleCrop>
  <HeadingPairs>
    <vt:vector size="4" baseType="variant">
      <vt:variant>
        <vt:lpstr>主题</vt:lpstr>
      </vt:variant>
      <vt:variant>
        <vt:i4>86</vt:i4>
      </vt:variant>
      <vt:variant>
        <vt:lpstr>幻灯片标题</vt:lpstr>
      </vt:variant>
      <vt:variant>
        <vt:i4>73</vt:i4>
      </vt:variant>
    </vt:vector>
  </HeadingPairs>
  <TitlesOfParts>
    <vt:vector size="159" baseType="lpstr">
      <vt:lpstr>Office 主题​​</vt:lpstr>
      <vt:lpstr>Metro Template Light 16x9</vt:lpstr>
      <vt:lpstr>4_Metro Template Light 16x9</vt:lpstr>
      <vt:lpstr>1_Metro Template Light 16x9</vt:lpstr>
      <vt:lpstr>2_Metro Template Light 16x9</vt:lpstr>
      <vt:lpstr>3_Metro Template Light 16x9</vt:lpstr>
      <vt:lpstr>5_Metro Template Light 16x9</vt:lpstr>
      <vt:lpstr>6_Metro Template Light 16x9</vt:lpstr>
      <vt:lpstr>8_Metro Template Light 16x9</vt:lpstr>
      <vt:lpstr>9_Metro Template Light 16x9</vt:lpstr>
      <vt:lpstr>10_Metro Template Light 16x9</vt:lpstr>
      <vt:lpstr>7_Metro Template Light 16x9</vt:lpstr>
      <vt:lpstr>11_Metro Template Light 16x9</vt:lpstr>
      <vt:lpstr>12_Metro Template Light 16x9</vt:lpstr>
      <vt:lpstr>13_Metro Template Light 16x9</vt:lpstr>
      <vt:lpstr>14_Metro Template Light 16x9</vt:lpstr>
      <vt:lpstr>15_Metro Template Light 16x9</vt:lpstr>
      <vt:lpstr>16_Metro Template Light 16x9</vt:lpstr>
      <vt:lpstr>17_Metro Template Light 16x9</vt:lpstr>
      <vt:lpstr>18_Metro Template Light 16x9</vt:lpstr>
      <vt:lpstr>19_Metro Template Light 16x9</vt:lpstr>
      <vt:lpstr>20_Metro Template Light 16x9</vt:lpstr>
      <vt:lpstr>21_Metro Template Light 16x9</vt:lpstr>
      <vt:lpstr>22_Metro Template Light 16x9</vt:lpstr>
      <vt:lpstr>23_Metro Template Light 16x9</vt:lpstr>
      <vt:lpstr>24_Metro Template Light 16x9</vt:lpstr>
      <vt:lpstr>25_Metro Template Light 16x9</vt:lpstr>
      <vt:lpstr>26_Metro Template Light 16x9</vt:lpstr>
      <vt:lpstr>27_Metro Template Light 16x9</vt:lpstr>
      <vt:lpstr>28_Metro Template Light 16x9</vt:lpstr>
      <vt:lpstr>29_Metro Template Light 16x9</vt:lpstr>
      <vt:lpstr>30_Metro Template Light 16x9</vt:lpstr>
      <vt:lpstr>31_Metro Template Light 16x9</vt:lpstr>
      <vt:lpstr>32_Metro Template Light 16x9</vt:lpstr>
      <vt:lpstr>33_Metro Template Light 16x9</vt:lpstr>
      <vt:lpstr>34_Metro Template Light 16x9</vt:lpstr>
      <vt:lpstr>35_Metro Template Light 16x9</vt:lpstr>
      <vt:lpstr>36_Metro Template Light 16x9</vt:lpstr>
      <vt:lpstr>37_Metro Template Light 16x9</vt:lpstr>
      <vt:lpstr>38_Metro Template Light 16x9</vt:lpstr>
      <vt:lpstr>39_Metro Template Light 16x9</vt:lpstr>
      <vt:lpstr>40_Metro Template Light 16x9</vt:lpstr>
      <vt:lpstr>41_Metro Template Light 16x9</vt:lpstr>
      <vt:lpstr>1_Office 主题​​</vt:lpstr>
      <vt:lpstr>42_Metro Template Light 16x9</vt:lpstr>
      <vt:lpstr>43_Metro Template Light 16x9</vt:lpstr>
      <vt:lpstr>44_Metro Template Light 16x9</vt:lpstr>
      <vt:lpstr>45_Metro Template Light 16x9</vt:lpstr>
      <vt:lpstr>46_Metro Template Light 16x9</vt:lpstr>
      <vt:lpstr>1_默认设计模板</vt:lpstr>
      <vt:lpstr>47_Metro Template Light 16x9</vt:lpstr>
      <vt:lpstr>48_Metro Template Light 16x9</vt:lpstr>
      <vt:lpstr>49_Metro Template Light 16x9</vt:lpstr>
      <vt:lpstr>50_Metro Template Light 16x9</vt:lpstr>
      <vt:lpstr>51_Metro Template Light 16x9</vt:lpstr>
      <vt:lpstr>52_Metro Template Light 16x9</vt:lpstr>
      <vt:lpstr>53_Metro Template Light 16x9</vt:lpstr>
      <vt:lpstr>54_Metro Template Light 16x9</vt:lpstr>
      <vt:lpstr>55_Metro Template Light 16x9</vt:lpstr>
      <vt:lpstr>56_Metro Template Light 16x9</vt:lpstr>
      <vt:lpstr>57_Metro Template Light 16x9</vt:lpstr>
      <vt:lpstr>58_Metro Template Light 16x9</vt:lpstr>
      <vt:lpstr>59_Metro Template Light 16x9</vt:lpstr>
      <vt:lpstr>60_Metro Template Light 16x9</vt:lpstr>
      <vt:lpstr>61_Metro Template Light 16x9</vt:lpstr>
      <vt:lpstr>62_Metro Template Light 16x9</vt:lpstr>
      <vt:lpstr>63_Metro Template Light 16x9</vt:lpstr>
      <vt:lpstr>64_Metro Template Light 16x9</vt:lpstr>
      <vt:lpstr>65_Metro Template Light 16x9</vt:lpstr>
      <vt:lpstr>66_Metro Template Light 16x9</vt:lpstr>
      <vt:lpstr>10_Office 主题​​</vt:lpstr>
      <vt:lpstr>3_默认设计模板</vt:lpstr>
      <vt:lpstr>67_Metro Template Light 16x9</vt:lpstr>
      <vt:lpstr>68_Metro Template Light 16x9</vt:lpstr>
      <vt:lpstr>69_Metro Template Light 16x9</vt:lpstr>
      <vt:lpstr>11_Office 主题​​</vt:lpstr>
      <vt:lpstr>8_Office 主题​​</vt:lpstr>
      <vt:lpstr>14_Office 主题​​</vt:lpstr>
      <vt:lpstr>70_Metro Template Light 16x9</vt:lpstr>
      <vt:lpstr>71_Metro Template Light 16x9</vt:lpstr>
      <vt:lpstr>9_Office 主题​​</vt:lpstr>
      <vt:lpstr>15_Office 主题​​</vt:lpstr>
      <vt:lpstr>2_默认设计模板</vt:lpstr>
      <vt:lpstr>5_Office 主题​​</vt:lpstr>
      <vt:lpstr>72_Metro Template Light 16x9</vt:lpstr>
      <vt:lpstr>73_Metro Template Light 16x9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jl</dc:creator>
  <cp:lastModifiedBy>jl</cp:lastModifiedBy>
  <cp:revision>1187</cp:revision>
  <dcterms:created xsi:type="dcterms:W3CDTF">2013-04-18T12:52:51Z</dcterms:created>
  <dcterms:modified xsi:type="dcterms:W3CDTF">2013-10-23T03:55:40Z</dcterms:modified>
</cp:coreProperties>
</file>