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5"/>
  </p:notesMasterIdLst>
  <p:sldIdLst>
    <p:sldId id="256" r:id="rId3"/>
    <p:sldId id="283" r:id="rId4"/>
    <p:sldId id="284" r:id="rId5"/>
    <p:sldId id="287" r:id="rId6"/>
    <p:sldId id="264" r:id="rId7"/>
    <p:sldId id="265" r:id="rId8"/>
    <p:sldId id="270" r:id="rId9"/>
    <p:sldId id="271" r:id="rId10"/>
    <p:sldId id="272" r:id="rId11"/>
    <p:sldId id="273" r:id="rId12"/>
    <p:sldId id="266" r:id="rId13"/>
    <p:sldId id="267" r:id="rId14"/>
    <p:sldId id="268" r:id="rId15"/>
    <p:sldId id="269" r:id="rId16"/>
    <p:sldId id="274" r:id="rId17"/>
    <p:sldId id="275" r:id="rId18"/>
    <p:sldId id="276" r:id="rId19"/>
    <p:sldId id="277" r:id="rId20"/>
    <p:sldId id="278" r:id="rId21"/>
    <p:sldId id="279" r:id="rId22"/>
    <p:sldId id="280" r:id="rId23"/>
    <p:sldId id="281" r:id="rId24"/>
    <p:sldId id="282" r:id="rId25"/>
    <p:sldId id="290" r:id="rId26"/>
    <p:sldId id="291" r:id="rId27"/>
    <p:sldId id="297" r:id="rId28"/>
    <p:sldId id="292" r:id="rId29"/>
    <p:sldId id="293" r:id="rId30"/>
    <p:sldId id="294" r:id="rId31"/>
    <p:sldId id="295" r:id="rId32"/>
    <p:sldId id="296" r:id="rId33"/>
    <p:sldId id="298" r:id="rId34"/>
    <p:sldId id="303" r:id="rId35"/>
    <p:sldId id="301" r:id="rId36"/>
    <p:sldId id="302" r:id="rId37"/>
    <p:sldId id="300" r:id="rId38"/>
    <p:sldId id="286" r:id="rId39"/>
    <p:sldId id="288" r:id="rId40"/>
    <p:sldId id="299" r:id="rId41"/>
    <p:sldId id="304" r:id="rId42"/>
    <p:sldId id="305" r:id="rId43"/>
    <p:sldId id="28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欢迎" id="{E75E278A-FF0E-49A4-B170-79828D63BBAD}">
          <p14:sldIdLst>
            <p14:sldId id="256"/>
            <p14:sldId id="283"/>
            <p14:sldId id="284"/>
            <p14:sldId id="287"/>
            <p14:sldId id="264"/>
            <p14:sldId id="265"/>
            <p14:sldId id="270"/>
            <p14:sldId id="271"/>
            <p14:sldId id="272"/>
            <p14:sldId id="273"/>
            <p14:sldId id="266"/>
            <p14:sldId id="267"/>
            <p14:sldId id="268"/>
            <p14:sldId id="269"/>
            <p14:sldId id="274"/>
            <p14:sldId id="275"/>
            <p14:sldId id="276"/>
            <p14:sldId id="277"/>
            <p14:sldId id="278"/>
            <p14:sldId id="279"/>
            <p14:sldId id="280"/>
            <p14:sldId id="281"/>
            <p14:sldId id="282"/>
            <p14:sldId id="290"/>
            <p14:sldId id="291"/>
            <p14:sldId id="297"/>
            <p14:sldId id="292"/>
            <p14:sldId id="293"/>
            <p14:sldId id="294"/>
            <p14:sldId id="295"/>
            <p14:sldId id="296"/>
            <p14:sldId id="298"/>
            <p14:sldId id="303"/>
            <p14:sldId id="301"/>
            <p14:sldId id="302"/>
            <p14:sldId id="300"/>
            <p14:sldId id="286"/>
            <p14:sldId id="288"/>
            <p14:sldId id="299"/>
            <p14:sldId id="304"/>
            <p14:sldId id="305"/>
            <p14:sldId id="2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D2B4A6"/>
    <a:srgbClr val="734F29"/>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napToGrid="0">
      <p:cViewPr varScale="1">
        <p:scale>
          <a:sx n="68" d="100"/>
          <a:sy n="68" d="100"/>
        </p:scale>
        <p:origin x="96"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8125D-8190-45B6-8927-85E86505306E}"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zh-CN" altLang="en-US"/>
        </a:p>
      </dgm:t>
    </dgm:pt>
    <dgm:pt modelId="{3D1B8455-0E0C-404B-AD4A-D9AC597D908C}">
      <dgm:prSet phldrT="[文本]"/>
      <dgm:spPr/>
      <dgm:t>
        <a:bodyPr/>
        <a:lstStyle/>
        <a:p>
          <a:r>
            <a:rPr lang="zh-CN" altLang="en-US" dirty="0" smtClean="0"/>
            <a:t>网络研修社区</a:t>
          </a:r>
          <a:endParaRPr lang="zh-CN" altLang="en-US" dirty="0"/>
        </a:p>
      </dgm:t>
    </dgm:pt>
    <dgm:pt modelId="{B00DEFD0-1798-4B3A-8D93-0329F3BFA0B3}" type="parTrans" cxnId="{3F096A6D-BE55-45CC-BFA1-EA9F789F567A}">
      <dgm:prSet/>
      <dgm:spPr/>
      <dgm:t>
        <a:bodyPr/>
        <a:lstStyle/>
        <a:p>
          <a:endParaRPr lang="zh-CN" altLang="en-US"/>
        </a:p>
      </dgm:t>
    </dgm:pt>
    <dgm:pt modelId="{CB189216-2534-4D8A-960A-F566DEDCAA5A}" type="sibTrans" cxnId="{3F096A6D-BE55-45CC-BFA1-EA9F789F567A}">
      <dgm:prSet/>
      <dgm:spPr/>
      <dgm:t>
        <a:bodyPr/>
        <a:lstStyle/>
        <a:p>
          <a:endParaRPr lang="zh-CN" altLang="en-US"/>
        </a:p>
      </dgm:t>
    </dgm:pt>
    <dgm:pt modelId="{DA334584-05FE-4E31-92F0-97EE83A69722}">
      <dgm:prSet phldrT="[文本]"/>
      <dgm:spPr/>
      <dgm:t>
        <a:bodyPr/>
        <a:lstStyle/>
        <a:p>
          <a:r>
            <a:rPr lang="zh-CN" altLang="en-US" dirty="0" smtClean="0"/>
            <a:t>专业网站</a:t>
          </a:r>
          <a:r>
            <a:rPr lang="en-US" altLang="zh-CN" dirty="0" smtClean="0"/>
            <a:t>(</a:t>
          </a:r>
          <a:r>
            <a:rPr lang="zh-CN" altLang="en-US" dirty="0" smtClean="0"/>
            <a:t>江西教师网</a:t>
          </a:r>
          <a:r>
            <a:rPr lang="en-US" altLang="zh-CN" dirty="0" smtClean="0"/>
            <a:t>)</a:t>
          </a:r>
          <a:endParaRPr lang="zh-CN" altLang="en-US" dirty="0"/>
        </a:p>
      </dgm:t>
    </dgm:pt>
    <dgm:pt modelId="{0470D8D6-B125-4CB0-9025-7C20118C1F79}" type="parTrans" cxnId="{F1390FBB-A041-4112-B9DE-1005B20D2A15}">
      <dgm:prSet/>
      <dgm:spPr/>
      <dgm:t>
        <a:bodyPr/>
        <a:lstStyle/>
        <a:p>
          <a:endParaRPr lang="zh-CN" altLang="en-US"/>
        </a:p>
      </dgm:t>
    </dgm:pt>
    <dgm:pt modelId="{74AECB4F-9F7B-4562-92A9-1E04B04A6F01}" type="sibTrans" cxnId="{F1390FBB-A041-4112-B9DE-1005B20D2A15}">
      <dgm:prSet/>
      <dgm:spPr/>
      <dgm:t>
        <a:bodyPr/>
        <a:lstStyle/>
        <a:p>
          <a:endParaRPr lang="zh-CN" altLang="en-US"/>
        </a:p>
      </dgm:t>
    </dgm:pt>
    <dgm:pt modelId="{E54DE191-6453-430D-8718-1D3E7B5FA684}">
      <dgm:prSet phldrT="[文本]"/>
      <dgm:spPr>
        <a:solidFill>
          <a:srgbClr val="002060"/>
        </a:solidFill>
      </dgm:spPr>
      <dgm:t>
        <a:bodyPr/>
        <a:lstStyle/>
        <a:p>
          <a:r>
            <a:rPr lang="en-US" altLang="zh-CN" dirty="0" smtClean="0"/>
            <a:t>BBS</a:t>
          </a:r>
          <a:r>
            <a:rPr lang="en-US" altLang="zh-CN" dirty="0" smtClean="0"/>
            <a:t>(</a:t>
          </a:r>
          <a:r>
            <a:rPr lang="zh-CN" altLang="en-US" dirty="0" smtClean="0"/>
            <a:t>江西教师</a:t>
          </a:r>
          <a:r>
            <a:rPr lang="zh-CN" altLang="en-US" dirty="0" smtClean="0"/>
            <a:t>网论坛</a:t>
          </a:r>
          <a:r>
            <a:rPr lang="en-US" altLang="zh-CN" dirty="0" smtClean="0"/>
            <a:t>)</a:t>
          </a:r>
          <a:endParaRPr lang="zh-CN" altLang="en-US" dirty="0"/>
        </a:p>
      </dgm:t>
    </dgm:pt>
    <dgm:pt modelId="{7D64875C-A550-4031-B440-BBA040266BCB}" type="parTrans" cxnId="{2D11C4AD-8039-4F59-BCD6-559BC30EC656}">
      <dgm:prSet/>
      <dgm:spPr/>
      <dgm:t>
        <a:bodyPr/>
        <a:lstStyle/>
        <a:p>
          <a:endParaRPr lang="zh-CN" altLang="en-US"/>
        </a:p>
      </dgm:t>
    </dgm:pt>
    <dgm:pt modelId="{B34E92A6-FA8D-4A6C-B2F3-9C7019BE59BC}" type="sibTrans" cxnId="{2D11C4AD-8039-4F59-BCD6-559BC30EC656}">
      <dgm:prSet/>
      <dgm:spPr/>
      <dgm:t>
        <a:bodyPr/>
        <a:lstStyle/>
        <a:p>
          <a:endParaRPr lang="zh-CN" altLang="en-US"/>
        </a:p>
      </dgm:t>
    </dgm:pt>
    <dgm:pt modelId="{8164F2F0-794E-43F3-BAFB-4126AE4F3DAA}">
      <dgm:prSet phldrT="[文本]"/>
      <dgm:spPr>
        <a:solidFill>
          <a:srgbClr val="00B050"/>
        </a:solidFill>
      </dgm:spPr>
      <dgm:t>
        <a:bodyPr/>
        <a:lstStyle/>
        <a:p>
          <a:r>
            <a:rPr lang="en-US" altLang="zh-CN" dirty="0" smtClean="0"/>
            <a:t>QQ</a:t>
          </a:r>
          <a:r>
            <a:rPr lang="zh-CN" altLang="en-US" dirty="0" smtClean="0"/>
            <a:t>群</a:t>
          </a:r>
          <a:endParaRPr lang="zh-CN" altLang="en-US" dirty="0"/>
        </a:p>
      </dgm:t>
    </dgm:pt>
    <dgm:pt modelId="{645557D2-DAC8-49AA-868D-3BE3BDFFFBA6}" type="parTrans" cxnId="{0386E872-1019-4A0D-9D17-20CA3578F4E9}">
      <dgm:prSet/>
      <dgm:spPr/>
      <dgm:t>
        <a:bodyPr/>
        <a:lstStyle/>
        <a:p>
          <a:endParaRPr lang="zh-CN" altLang="en-US"/>
        </a:p>
      </dgm:t>
    </dgm:pt>
    <dgm:pt modelId="{98FEF869-FBC2-4D5A-BA15-C7B987ADC390}" type="sibTrans" cxnId="{0386E872-1019-4A0D-9D17-20CA3578F4E9}">
      <dgm:prSet/>
      <dgm:spPr/>
      <dgm:t>
        <a:bodyPr/>
        <a:lstStyle/>
        <a:p>
          <a:endParaRPr lang="zh-CN" altLang="en-US"/>
        </a:p>
      </dgm:t>
    </dgm:pt>
    <dgm:pt modelId="{779FA214-23AC-43F2-84CA-9ADB3EC550AF}">
      <dgm:prSet phldrT="[文本]"/>
      <dgm:spPr/>
      <dgm:t>
        <a:bodyPr/>
        <a:lstStyle/>
        <a:p>
          <a:r>
            <a:rPr lang="zh-CN" altLang="en-US" dirty="0" smtClean="0"/>
            <a:t>博客</a:t>
          </a:r>
          <a:r>
            <a:rPr lang="en-US" altLang="zh-CN" dirty="0" smtClean="0"/>
            <a:t>(</a:t>
          </a:r>
          <a:r>
            <a:rPr lang="zh-CN" altLang="en-US" dirty="0" smtClean="0"/>
            <a:t>新浪博客</a:t>
          </a:r>
          <a:r>
            <a:rPr lang="en-US" altLang="zh-CN" dirty="0" smtClean="0"/>
            <a:t>)</a:t>
          </a:r>
          <a:endParaRPr lang="zh-CN" altLang="en-US" dirty="0"/>
        </a:p>
      </dgm:t>
    </dgm:pt>
    <dgm:pt modelId="{D9C50D90-F7FF-4441-83DD-77A9C5E00C67}" type="parTrans" cxnId="{F35B0360-A161-45FD-BED5-12687318DD25}">
      <dgm:prSet/>
      <dgm:spPr/>
      <dgm:t>
        <a:bodyPr/>
        <a:lstStyle/>
        <a:p>
          <a:endParaRPr lang="zh-CN" altLang="en-US"/>
        </a:p>
      </dgm:t>
    </dgm:pt>
    <dgm:pt modelId="{8610DDE9-AE9D-461C-9EA7-EE0020216FA3}" type="sibTrans" cxnId="{F35B0360-A161-45FD-BED5-12687318DD25}">
      <dgm:prSet/>
      <dgm:spPr/>
      <dgm:t>
        <a:bodyPr/>
        <a:lstStyle/>
        <a:p>
          <a:endParaRPr lang="zh-CN" altLang="en-US"/>
        </a:p>
      </dgm:t>
    </dgm:pt>
    <dgm:pt modelId="{73DF2319-3AC7-498F-94FD-8BA8A73AC30D}">
      <dgm:prSet/>
      <dgm:spPr/>
      <dgm:t>
        <a:bodyPr/>
        <a:lstStyle/>
        <a:p>
          <a:r>
            <a:rPr lang="zh-CN" altLang="en-US" dirty="0" smtClean="0"/>
            <a:t>微博</a:t>
          </a:r>
          <a:r>
            <a:rPr lang="en-US" altLang="zh-CN" dirty="0" smtClean="0"/>
            <a:t>(</a:t>
          </a:r>
          <a:r>
            <a:rPr lang="zh-CN" altLang="en-US" dirty="0" smtClean="0"/>
            <a:t>新浪微博</a:t>
          </a:r>
          <a:r>
            <a:rPr lang="en-US" altLang="zh-CN" dirty="0" smtClean="0"/>
            <a:t>)</a:t>
          </a:r>
          <a:endParaRPr lang="zh-CN" altLang="en-US" dirty="0"/>
        </a:p>
      </dgm:t>
    </dgm:pt>
    <dgm:pt modelId="{1DB230E6-9C15-4D98-BDA4-0BF35337FC80}" type="parTrans" cxnId="{6AE827B0-C2A9-456E-8DFC-7F749220C219}">
      <dgm:prSet/>
      <dgm:spPr/>
      <dgm:t>
        <a:bodyPr/>
        <a:lstStyle/>
        <a:p>
          <a:endParaRPr lang="zh-CN" altLang="en-US"/>
        </a:p>
      </dgm:t>
    </dgm:pt>
    <dgm:pt modelId="{08E6E4D5-29AE-47A3-905D-22FD3CD0DA09}" type="sibTrans" cxnId="{6AE827B0-C2A9-456E-8DFC-7F749220C219}">
      <dgm:prSet/>
      <dgm:spPr/>
      <dgm:t>
        <a:bodyPr/>
        <a:lstStyle/>
        <a:p>
          <a:endParaRPr lang="zh-CN" altLang="en-US"/>
        </a:p>
      </dgm:t>
    </dgm:pt>
    <dgm:pt modelId="{3C036D33-3D29-4936-9616-1404BCD9C3E0}">
      <dgm:prSet/>
      <dgm:spPr>
        <a:solidFill>
          <a:srgbClr val="C00000"/>
        </a:solidFill>
      </dgm:spPr>
      <dgm:t>
        <a:bodyPr/>
        <a:lstStyle/>
        <a:p>
          <a:r>
            <a:rPr lang="zh-CN" altLang="en-US" dirty="0" smtClean="0"/>
            <a:t>微信</a:t>
          </a:r>
          <a:endParaRPr lang="zh-CN" altLang="en-US" dirty="0"/>
        </a:p>
      </dgm:t>
    </dgm:pt>
    <dgm:pt modelId="{9C173928-7659-415E-8266-243B37C7B268}" type="parTrans" cxnId="{125E3025-E28A-4CC1-834B-0D85EEB95268}">
      <dgm:prSet/>
      <dgm:spPr/>
      <dgm:t>
        <a:bodyPr/>
        <a:lstStyle/>
        <a:p>
          <a:endParaRPr lang="zh-CN" altLang="en-US"/>
        </a:p>
      </dgm:t>
    </dgm:pt>
    <dgm:pt modelId="{9CA3AF94-F192-4B45-9A66-450403AF747C}" type="sibTrans" cxnId="{125E3025-E28A-4CC1-834B-0D85EEB95268}">
      <dgm:prSet/>
      <dgm:spPr/>
      <dgm:t>
        <a:bodyPr/>
        <a:lstStyle/>
        <a:p>
          <a:endParaRPr lang="zh-CN" altLang="en-US"/>
        </a:p>
      </dgm:t>
    </dgm:pt>
    <dgm:pt modelId="{49DE0077-8C6B-4727-9BAC-3366BE78330D}" type="pres">
      <dgm:prSet presAssocID="{57C8125D-8190-45B6-8927-85E86505306E}" presName="Name0" presStyleCnt="0">
        <dgm:presLayoutVars>
          <dgm:chMax val="1"/>
          <dgm:dir/>
          <dgm:animLvl val="ctr"/>
          <dgm:resizeHandles val="exact"/>
        </dgm:presLayoutVars>
      </dgm:prSet>
      <dgm:spPr/>
    </dgm:pt>
    <dgm:pt modelId="{7D0BE2AE-ADB5-4B66-A141-E5ABD987854B}" type="pres">
      <dgm:prSet presAssocID="{3D1B8455-0E0C-404B-AD4A-D9AC597D908C}" presName="centerShape" presStyleLbl="node0" presStyleIdx="0" presStyleCnt="1"/>
      <dgm:spPr/>
      <dgm:t>
        <a:bodyPr/>
        <a:lstStyle/>
        <a:p>
          <a:endParaRPr lang="zh-CN" altLang="en-US"/>
        </a:p>
      </dgm:t>
    </dgm:pt>
    <dgm:pt modelId="{DDDB1717-3C55-4E85-AD95-CB59EAD17632}" type="pres">
      <dgm:prSet presAssocID="{0470D8D6-B125-4CB0-9025-7C20118C1F79}" presName="parTrans" presStyleLbl="sibTrans2D1" presStyleIdx="0" presStyleCnt="6"/>
      <dgm:spPr/>
    </dgm:pt>
    <dgm:pt modelId="{87CB497F-24DA-44C6-9CBA-4496321E5122}" type="pres">
      <dgm:prSet presAssocID="{0470D8D6-B125-4CB0-9025-7C20118C1F79}" presName="connectorText" presStyleLbl="sibTrans2D1" presStyleIdx="0" presStyleCnt="6"/>
      <dgm:spPr/>
    </dgm:pt>
    <dgm:pt modelId="{4C11CD3E-4637-4AE4-935D-9DEA2C671642}" type="pres">
      <dgm:prSet presAssocID="{DA334584-05FE-4E31-92F0-97EE83A69722}" presName="node" presStyleLbl="node1" presStyleIdx="0" presStyleCnt="6">
        <dgm:presLayoutVars>
          <dgm:bulletEnabled val="1"/>
        </dgm:presLayoutVars>
      </dgm:prSet>
      <dgm:spPr/>
      <dgm:t>
        <a:bodyPr/>
        <a:lstStyle/>
        <a:p>
          <a:endParaRPr lang="zh-CN" altLang="en-US"/>
        </a:p>
      </dgm:t>
    </dgm:pt>
    <dgm:pt modelId="{406D7C53-CA53-40EA-9137-2CA9EDB9A0A6}" type="pres">
      <dgm:prSet presAssocID="{7D64875C-A550-4031-B440-BBA040266BCB}" presName="parTrans" presStyleLbl="sibTrans2D1" presStyleIdx="1" presStyleCnt="6"/>
      <dgm:spPr/>
    </dgm:pt>
    <dgm:pt modelId="{5E228AD0-8667-4BAD-9D56-3FE8F7D0F21B}" type="pres">
      <dgm:prSet presAssocID="{7D64875C-A550-4031-B440-BBA040266BCB}" presName="connectorText" presStyleLbl="sibTrans2D1" presStyleIdx="1" presStyleCnt="6"/>
      <dgm:spPr/>
    </dgm:pt>
    <dgm:pt modelId="{0BF2057C-AA0D-498F-9BD2-97BD86EB5F6A}" type="pres">
      <dgm:prSet presAssocID="{E54DE191-6453-430D-8718-1D3E7B5FA684}" presName="node" presStyleLbl="node1" presStyleIdx="1" presStyleCnt="6">
        <dgm:presLayoutVars>
          <dgm:bulletEnabled val="1"/>
        </dgm:presLayoutVars>
      </dgm:prSet>
      <dgm:spPr/>
      <dgm:t>
        <a:bodyPr/>
        <a:lstStyle/>
        <a:p>
          <a:endParaRPr lang="zh-CN" altLang="en-US"/>
        </a:p>
      </dgm:t>
    </dgm:pt>
    <dgm:pt modelId="{E63CBBE2-EAAA-4014-AA90-E20A4C96809C}" type="pres">
      <dgm:prSet presAssocID="{645557D2-DAC8-49AA-868D-3BE3BDFFFBA6}" presName="parTrans" presStyleLbl="sibTrans2D1" presStyleIdx="2" presStyleCnt="6"/>
      <dgm:spPr/>
    </dgm:pt>
    <dgm:pt modelId="{7C092D07-AB5D-4290-AEF0-B24A28F778D1}" type="pres">
      <dgm:prSet presAssocID="{645557D2-DAC8-49AA-868D-3BE3BDFFFBA6}" presName="connectorText" presStyleLbl="sibTrans2D1" presStyleIdx="2" presStyleCnt="6"/>
      <dgm:spPr/>
    </dgm:pt>
    <dgm:pt modelId="{3E801B77-20C7-4671-8E8E-2BA3FC3048DB}" type="pres">
      <dgm:prSet presAssocID="{8164F2F0-794E-43F3-BAFB-4126AE4F3DAA}" presName="node" presStyleLbl="node1" presStyleIdx="2" presStyleCnt="6">
        <dgm:presLayoutVars>
          <dgm:bulletEnabled val="1"/>
        </dgm:presLayoutVars>
      </dgm:prSet>
      <dgm:spPr/>
      <dgm:t>
        <a:bodyPr/>
        <a:lstStyle/>
        <a:p>
          <a:endParaRPr lang="zh-CN" altLang="en-US"/>
        </a:p>
      </dgm:t>
    </dgm:pt>
    <dgm:pt modelId="{C3C7D56F-F6D0-4B4B-AA1E-8946671DB9F2}" type="pres">
      <dgm:prSet presAssocID="{D9C50D90-F7FF-4441-83DD-77A9C5E00C67}" presName="parTrans" presStyleLbl="sibTrans2D1" presStyleIdx="3" presStyleCnt="6"/>
      <dgm:spPr/>
    </dgm:pt>
    <dgm:pt modelId="{4C7B82F1-9865-452D-A431-7558A2AF525B}" type="pres">
      <dgm:prSet presAssocID="{D9C50D90-F7FF-4441-83DD-77A9C5E00C67}" presName="connectorText" presStyleLbl="sibTrans2D1" presStyleIdx="3" presStyleCnt="6"/>
      <dgm:spPr/>
    </dgm:pt>
    <dgm:pt modelId="{CEDE6634-D32A-422A-B828-D66EAFFC09BD}" type="pres">
      <dgm:prSet presAssocID="{779FA214-23AC-43F2-84CA-9ADB3EC550AF}" presName="node" presStyleLbl="node1" presStyleIdx="3" presStyleCnt="6">
        <dgm:presLayoutVars>
          <dgm:bulletEnabled val="1"/>
        </dgm:presLayoutVars>
      </dgm:prSet>
      <dgm:spPr/>
      <dgm:t>
        <a:bodyPr/>
        <a:lstStyle/>
        <a:p>
          <a:endParaRPr lang="zh-CN" altLang="en-US"/>
        </a:p>
      </dgm:t>
    </dgm:pt>
    <dgm:pt modelId="{D639C302-8CF6-4D81-B919-79A139344DCC}" type="pres">
      <dgm:prSet presAssocID="{1DB230E6-9C15-4D98-BDA4-0BF35337FC80}" presName="parTrans" presStyleLbl="sibTrans2D1" presStyleIdx="4" presStyleCnt="6"/>
      <dgm:spPr/>
    </dgm:pt>
    <dgm:pt modelId="{D1061765-FA82-470A-84EB-0F4F56F29F57}" type="pres">
      <dgm:prSet presAssocID="{1DB230E6-9C15-4D98-BDA4-0BF35337FC80}" presName="connectorText" presStyleLbl="sibTrans2D1" presStyleIdx="4" presStyleCnt="6"/>
      <dgm:spPr/>
    </dgm:pt>
    <dgm:pt modelId="{732E2827-573B-48B9-A704-6DF2C77A3BBA}" type="pres">
      <dgm:prSet presAssocID="{73DF2319-3AC7-498F-94FD-8BA8A73AC30D}" presName="node" presStyleLbl="node1" presStyleIdx="4" presStyleCnt="6">
        <dgm:presLayoutVars>
          <dgm:bulletEnabled val="1"/>
        </dgm:presLayoutVars>
      </dgm:prSet>
      <dgm:spPr/>
      <dgm:t>
        <a:bodyPr/>
        <a:lstStyle/>
        <a:p>
          <a:endParaRPr lang="zh-CN" altLang="en-US"/>
        </a:p>
      </dgm:t>
    </dgm:pt>
    <dgm:pt modelId="{AFC57E0F-6F50-4AFD-880C-28547FA5116B}" type="pres">
      <dgm:prSet presAssocID="{9C173928-7659-415E-8266-243B37C7B268}" presName="parTrans" presStyleLbl="sibTrans2D1" presStyleIdx="5" presStyleCnt="6"/>
      <dgm:spPr/>
    </dgm:pt>
    <dgm:pt modelId="{80C2655C-CD45-4507-8894-A512CCB236ED}" type="pres">
      <dgm:prSet presAssocID="{9C173928-7659-415E-8266-243B37C7B268}" presName="connectorText" presStyleLbl="sibTrans2D1" presStyleIdx="5" presStyleCnt="6"/>
      <dgm:spPr/>
    </dgm:pt>
    <dgm:pt modelId="{5807DABE-E073-46A6-9B77-869AD73CC498}" type="pres">
      <dgm:prSet presAssocID="{3C036D33-3D29-4936-9616-1404BCD9C3E0}" presName="node" presStyleLbl="node1" presStyleIdx="5" presStyleCnt="6">
        <dgm:presLayoutVars>
          <dgm:bulletEnabled val="1"/>
        </dgm:presLayoutVars>
      </dgm:prSet>
      <dgm:spPr/>
      <dgm:t>
        <a:bodyPr/>
        <a:lstStyle/>
        <a:p>
          <a:endParaRPr lang="zh-CN" altLang="en-US"/>
        </a:p>
      </dgm:t>
    </dgm:pt>
  </dgm:ptLst>
  <dgm:cxnLst>
    <dgm:cxn modelId="{2D11C4AD-8039-4F59-BCD6-559BC30EC656}" srcId="{3D1B8455-0E0C-404B-AD4A-D9AC597D908C}" destId="{E54DE191-6453-430D-8718-1D3E7B5FA684}" srcOrd="1" destOrd="0" parTransId="{7D64875C-A550-4031-B440-BBA040266BCB}" sibTransId="{B34E92A6-FA8D-4A6C-B2F3-9C7019BE59BC}"/>
    <dgm:cxn modelId="{5A642BD4-3842-41CA-ADFA-933A4620D945}" type="presOf" srcId="{73DF2319-3AC7-498F-94FD-8BA8A73AC30D}" destId="{732E2827-573B-48B9-A704-6DF2C77A3BBA}" srcOrd="0" destOrd="0" presId="urn:microsoft.com/office/officeart/2005/8/layout/radial5"/>
    <dgm:cxn modelId="{0386E872-1019-4A0D-9D17-20CA3578F4E9}" srcId="{3D1B8455-0E0C-404B-AD4A-D9AC597D908C}" destId="{8164F2F0-794E-43F3-BAFB-4126AE4F3DAA}" srcOrd="2" destOrd="0" parTransId="{645557D2-DAC8-49AA-868D-3BE3BDFFFBA6}" sibTransId="{98FEF869-FBC2-4D5A-BA15-C7B987ADC390}"/>
    <dgm:cxn modelId="{97D038E3-F9DA-45C5-8A00-452A2AE0CE5B}" type="presOf" srcId="{0470D8D6-B125-4CB0-9025-7C20118C1F79}" destId="{87CB497F-24DA-44C6-9CBA-4496321E5122}" srcOrd="1" destOrd="0" presId="urn:microsoft.com/office/officeart/2005/8/layout/radial5"/>
    <dgm:cxn modelId="{4817DA68-4B38-49B0-A146-0E42A707AB00}" type="presOf" srcId="{645557D2-DAC8-49AA-868D-3BE3BDFFFBA6}" destId="{7C092D07-AB5D-4290-AEF0-B24A28F778D1}" srcOrd="1" destOrd="0" presId="urn:microsoft.com/office/officeart/2005/8/layout/radial5"/>
    <dgm:cxn modelId="{E26D6313-1E6D-471B-B49B-C300AFD8198A}" type="presOf" srcId="{9C173928-7659-415E-8266-243B37C7B268}" destId="{80C2655C-CD45-4507-8894-A512CCB236ED}" srcOrd="1" destOrd="0" presId="urn:microsoft.com/office/officeart/2005/8/layout/radial5"/>
    <dgm:cxn modelId="{D7B068EB-0AAD-443F-AE2B-3F7F9DA6E360}" type="presOf" srcId="{779FA214-23AC-43F2-84CA-9ADB3EC550AF}" destId="{CEDE6634-D32A-422A-B828-D66EAFFC09BD}" srcOrd="0" destOrd="0" presId="urn:microsoft.com/office/officeart/2005/8/layout/radial5"/>
    <dgm:cxn modelId="{19DA3F15-B034-4E5F-8A3A-B731687DD420}" type="presOf" srcId="{D9C50D90-F7FF-4441-83DD-77A9C5E00C67}" destId="{C3C7D56F-F6D0-4B4B-AA1E-8946671DB9F2}" srcOrd="0" destOrd="0" presId="urn:microsoft.com/office/officeart/2005/8/layout/radial5"/>
    <dgm:cxn modelId="{28C35058-4BF9-4E1C-89DB-7B94BA4C70FC}" type="presOf" srcId="{DA334584-05FE-4E31-92F0-97EE83A69722}" destId="{4C11CD3E-4637-4AE4-935D-9DEA2C671642}" srcOrd="0" destOrd="0" presId="urn:microsoft.com/office/officeart/2005/8/layout/radial5"/>
    <dgm:cxn modelId="{125E3025-E28A-4CC1-834B-0D85EEB95268}" srcId="{3D1B8455-0E0C-404B-AD4A-D9AC597D908C}" destId="{3C036D33-3D29-4936-9616-1404BCD9C3E0}" srcOrd="5" destOrd="0" parTransId="{9C173928-7659-415E-8266-243B37C7B268}" sibTransId="{9CA3AF94-F192-4B45-9A66-450403AF747C}"/>
    <dgm:cxn modelId="{C1634936-C438-44E6-BC23-835607BE007C}" type="presOf" srcId="{E54DE191-6453-430D-8718-1D3E7B5FA684}" destId="{0BF2057C-AA0D-498F-9BD2-97BD86EB5F6A}" srcOrd="0" destOrd="0" presId="urn:microsoft.com/office/officeart/2005/8/layout/radial5"/>
    <dgm:cxn modelId="{6DEAA58D-16BC-4524-97EA-511BE7D2FF5F}" type="presOf" srcId="{0470D8D6-B125-4CB0-9025-7C20118C1F79}" destId="{DDDB1717-3C55-4E85-AD95-CB59EAD17632}" srcOrd="0" destOrd="0" presId="urn:microsoft.com/office/officeart/2005/8/layout/radial5"/>
    <dgm:cxn modelId="{B2F30D32-CC03-42B8-82B9-A061C4D4C37D}" type="presOf" srcId="{9C173928-7659-415E-8266-243B37C7B268}" destId="{AFC57E0F-6F50-4AFD-880C-28547FA5116B}" srcOrd="0" destOrd="0" presId="urn:microsoft.com/office/officeart/2005/8/layout/radial5"/>
    <dgm:cxn modelId="{F35B0360-A161-45FD-BED5-12687318DD25}" srcId="{3D1B8455-0E0C-404B-AD4A-D9AC597D908C}" destId="{779FA214-23AC-43F2-84CA-9ADB3EC550AF}" srcOrd="3" destOrd="0" parTransId="{D9C50D90-F7FF-4441-83DD-77A9C5E00C67}" sibTransId="{8610DDE9-AE9D-461C-9EA7-EE0020216FA3}"/>
    <dgm:cxn modelId="{F1390FBB-A041-4112-B9DE-1005B20D2A15}" srcId="{3D1B8455-0E0C-404B-AD4A-D9AC597D908C}" destId="{DA334584-05FE-4E31-92F0-97EE83A69722}" srcOrd="0" destOrd="0" parTransId="{0470D8D6-B125-4CB0-9025-7C20118C1F79}" sibTransId="{74AECB4F-9F7B-4562-92A9-1E04B04A6F01}"/>
    <dgm:cxn modelId="{832816E3-E66B-4CA7-92C1-0E0A37639135}" type="presOf" srcId="{3D1B8455-0E0C-404B-AD4A-D9AC597D908C}" destId="{7D0BE2AE-ADB5-4B66-A141-E5ABD987854B}" srcOrd="0" destOrd="0" presId="urn:microsoft.com/office/officeart/2005/8/layout/radial5"/>
    <dgm:cxn modelId="{DAC6DF9C-EE3F-4635-8F8C-7A5A246E39DE}" type="presOf" srcId="{7D64875C-A550-4031-B440-BBA040266BCB}" destId="{5E228AD0-8667-4BAD-9D56-3FE8F7D0F21B}" srcOrd="1" destOrd="0" presId="urn:microsoft.com/office/officeart/2005/8/layout/radial5"/>
    <dgm:cxn modelId="{4CDFE696-ADD4-4489-8B0C-2D5B59961828}" type="presOf" srcId="{1DB230E6-9C15-4D98-BDA4-0BF35337FC80}" destId="{D639C302-8CF6-4D81-B919-79A139344DCC}" srcOrd="0" destOrd="0" presId="urn:microsoft.com/office/officeart/2005/8/layout/radial5"/>
    <dgm:cxn modelId="{726E988B-51AA-4896-8150-3557685ED799}" type="presOf" srcId="{8164F2F0-794E-43F3-BAFB-4126AE4F3DAA}" destId="{3E801B77-20C7-4671-8E8E-2BA3FC3048DB}" srcOrd="0" destOrd="0" presId="urn:microsoft.com/office/officeart/2005/8/layout/radial5"/>
    <dgm:cxn modelId="{A7323E4D-910C-4AFB-8C64-32BDF8F55DFE}" type="presOf" srcId="{645557D2-DAC8-49AA-868D-3BE3BDFFFBA6}" destId="{E63CBBE2-EAAA-4014-AA90-E20A4C96809C}" srcOrd="0" destOrd="0" presId="urn:microsoft.com/office/officeart/2005/8/layout/radial5"/>
    <dgm:cxn modelId="{E462D647-EEE6-4D06-851C-CFA72F84C068}" type="presOf" srcId="{7D64875C-A550-4031-B440-BBA040266BCB}" destId="{406D7C53-CA53-40EA-9137-2CA9EDB9A0A6}" srcOrd="0" destOrd="0" presId="urn:microsoft.com/office/officeart/2005/8/layout/radial5"/>
    <dgm:cxn modelId="{3F096A6D-BE55-45CC-BFA1-EA9F789F567A}" srcId="{57C8125D-8190-45B6-8927-85E86505306E}" destId="{3D1B8455-0E0C-404B-AD4A-D9AC597D908C}" srcOrd="0" destOrd="0" parTransId="{B00DEFD0-1798-4B3A-8D93-0329F3BFA0B3}" sibTransId="{CB189216-2534-4D8A-960A-F566DEDCAA5A}"/>
    <dgm:cxn modelId="{45D0BA97-AB30-4CF6-9821-EF9659EF916E}" type="presOf" srcId="{1DB230E6-9C15-4D98-BDA4-0BF35337FC80}" destId="{D1061765-FA82-470A-84EB-0F4F56F29F57}" srcOrd="1" destOrd="0" presId="urn:microsoft.com/office/officeart/2005/8/layout/radial5"/>
    <dgm:cxn modelId="{6B4F259E-DD6C-4198-8A9F-DE9C8470B763}" type="presOf" srcId="{D9C50D90-F7FF-4441-83DD-77A9C5E00C67}" destId="{4C7B82F1-9865-452D-A431-7558A2AF525B}" srcOrd="1" destOrd="0" presId="urn:microsoft.com/office/officeart/2005/8/layout/radial5"/>
    <dgm:cxn modelId="{0B174C29-F0E6-4631-800D-4CAF35E857C7}" type="presOf" srcId="{3C036D33-3D29-4936-9616-1404BCD9C3E0}" destId="{5807DABE-E073-46A6-9B77-869AD73CC498}" srcOrd="0" destOrd="0" presId="urn:microsoft.com/office/officeart/2005/8/layout/radial5"/>
    <dgm:cxn modelId="{28A22DEA-75C4-4053-BF88-CFFE5EF1E328}" type="presOf" srcId="{57C8125D-8190-45B6-8927-85E86505306E}" destId="{49DE0077-8C6B-4727-9BAC-3366BE78330D}" srcOrd="0" destOrd="0" presId="urn:microsoft.com/office/officeart/2005/8/layout/radial5"/>
    <dgm:cxn modelId="{6AE827B0-C2A9-456E-8DFC-7F749220C219}" srcId="{3D1B8455-0E0C-404B-AD4A-D9AC597D908C}" destId="{73DF2319-3AC7-498F-94FD-8BA8A73AC30D}" srcOrd="4" destOrd="0" parTransId="{1DB230E6-9C15-4D98-BDA4-0BF35337FC80}" sibTransId="{08E6E4D5-29AE-47A3-905D-22FD3CD0DA09}"/>
    <dgm:cxn modelId="{BC793474-368B-4298-9E91-FCC09B217498}" type="presParOf" srcId="{49DE0077-8C6B-4727-9BAC-3366BE78330D}" destId="{7D0BE2AE-ADB5-4B66-A141-E5ABD987854B}" srcOrd="0" destOrd="0" presId="urn:microsoft.com/office/officeart/2005/8/layout/radial5"/>
    <dgm:cxn modelId="{57F1000F-DA9D-407E-851E-68A089D0A9E9}" type="presParOf" srcId="{49DE0077-8C6B-4727-9BAC-3366BE78330D}" destId="{DDDB1717-3C55-4E85-AD95-CB59EAD17632}" srcOrd="1" destOrd="0" presId="urn:microsoft.com/office/officeart/2005/8/layout/radial5"/>
    <dgm:cxn modelId="{F2B779D3-E440-4ACF-AE1F-FDE58E0C2CB6}" type="presParOf" srcId="{DDDB1717-3C55-4E85-AD95-CB59EAD17632}" destId="{87CB497F-24DA-44C6-9CBA-4496321E5122}" srcOrd="0" destOrd="0" presId="urn:microsoft.com/office/officeart/2005/8/layout/radial5"/>
    <dgm:cxn modelId="{1B59E010-DF14-42E6-B32C-FF3927BBDF1F}" type="presParOf" srcId="{49DE0077-8C6B-4727-9BAC-3366BE78330D}" destId="{4C11CD3E-4637-4AE4-935D-9DEA2C671642}" srcOrd="2" destOrd="0" presId="urn:microsoft.com/office/officeart/2005/8/layout/radial5"/>
    <dgm:cxn modelId="{A362F755-726A-4EF1-932C-414AD2A7E47D}" type="presParOf" srcId="{49DE0077-8C6B-4727-9BAC-3366BE78330D}" destId="{406D7C53-CA53-40EA-9137-2CA9EDB9A0A6}" srcOrd="3" destOrd="0" presId="urn:microsoft.com/office/officeart/2005/8/layout/radial5"/>
    <dgm:cxn modelId="{2AAC84F3-D533-4859-B1DB-6A12FD9B7AA9}" type="presParOf" srcId="{406D7C53-CA53-40EA-9137-2CA9EDB9A0A6}" destId="{5E228AD0-8667-4BAD-9D56-3FE8F7D0F21B}" srcOrd="0" destOrd="0" presId="urn:microsoft.com/office/officeart/2005/8/layout/radial5"/>
    <dgm:cxn modelId="{85C24453-D11C-44AC-B0FE-1B61D72FC1DA}" type="presParOf" srcId="{49DE0077-8C6B-4727-9BAC-3366BE78330D}" destId="{0BF2057C-AA0D-498F-9BD2-97BD86EB5F6A}" srcOrd="4" destOrd="0" presId="urn:microsoft.com/office/officeart/2005/8/layout/radial5"/>
    <dgm:cxn modelId="{A80CADD1-A8DB-454B-B92F-9A2C9BC331DA}" type="presParOf" srcId="{49DE0077-8C6B-4727-9BAC-3366BE78330D}" destId="{E63CBBE2-EAAA-4014-AA90-E20A4C96809C}" srcOrd="5" destOrd="0" presId="urn:microsoft.com/office/officeart/2005/8/layout/radial5"/>
    <dgm:cxn modelId="{825BF66C-8434-4819-94ED-5BBE211EFFD7}" type="presParOf" srcId="{E63CBBE2-EAAA-4014-AA90-E20A4C96809C}" destId="{7C092D07-AB5D-4290-AEF0-B24A28F778D1}" srcOrd="0" destOrd="0" presId="urn:microsoft.com/office/officeart/2005/8/layout/radial5"/>
    <dgm:cxn modelId="{3C53DD82-41F4-45A3-ABE1-2CFD6F42191C}" type="presParOf" srcId="{49DE0077-8C6B-4727-9BAC-3366BE78330D}" destId="{3E801B77-20C7-4671-8E8E-2BA3FC3048DB}" srcOrd="6" destOrd="0" presId="urn:microsoft.com/office/officeart/2005/8/layout/radial5"/>
    <dgm:cxn modelId="{4DD9FA42-9714-4A6C-A1CF-F5FF32C1BAD2}" type="presParOf" srcId="{49DE0077-8C6B-4727-9BAC-3366BE78330D}" destId="{C3C7D56F-F6D0-4B4B-AA1E-8946671DB9F2}" srcOrd="7" destOrd="0" presId="urn:microsoft.com/office/officeart/2005/8/layout/radial5"/>
    <dgm:cxn modelId="{EF75389D-307A-4250-B682-46C925B55E77}" type="presParOf" srcId="{C3C7D56F-F6D0-4B4B-AA1E-8946671DB9F2}" destId="{4C7B82F1-9865-452D-A431-7558A2AF525B}" srcOrd="0" destOrd="0" presId="urn:microsoft.com/office/officeart/2005/8/layout/radial5"/>
    <dgm:cxn modelId="{1AE6E1CF-F85B-4E82-88A3-790E49342BA1}" type="presParOf" srcId="{49DE0077-8C6B-4727-9BAC-3366BE78330D}" destId="{CEDE6634-D32A-422A-B828-D66EAFFC09BD}" srcOrd="8" destOrd="0" presId="urn:microsoft.com/office/officeart/2005/8/layout/radial5"/>
    <dgm:cxn modelId="{D944A73A-CD31-45EB-B225-F72F1BF9558E}" type="presParOf" srcId="{49DE0077-8C6B-4727-9BAC-3366BE78330D}" destId="{D639C302-8CF6-4D81-B919-79A139344DCC}" srcOrd="9" destOrd="0" presId="urn:microsoft.com/office/officeart/2005/8/layout/radial5"/>
    <dgm:cxn modelId="{E7245E28-DDFE-4E71-B430-08D9598B1524}" type="presParOf" srcId="{D639C302-8CF6-4D81-B919-79A139344DCC}" destId="{D1061765-FA82-470A-84EB-0F4F56F29F57}" srcOrd="0" destOrd="0" presId="urn:microsoft.com/office/officeart/2005/8/layout/radial5"/>
    <dgm:cxn modelId="{754C7F26-EF07-492F-862C-EEFA58D3A038}" type="presParOf" srcId="{49DE0077-8C6B-4727-9BAC-3366BE78330D}" destId="{732E2827-573B-48B9-A704-6DF2C77A3BBA}" srcOrd="10" destOrd="0" presId="urn:microsoft.com/office/officeart/2005/8/layout/radial5"/>
    <dgm:cxn modelId="{E8AD197B-B244-42CE-AC64-4C8958047DB4}" type="presParOf" srcId="{49DE0077-8C6B-4727-9BAC-3366BE78330D}" destId="{AFC57E0F-6F50-4AFD-880C-28547FA5116B}" srcOrd="11" destOrd="0" presId="urn:microsoft.com/office/officeart/2005/8/layout/radial5"/>
    <dgm:cxn modelId="{5BED7696-9F1D-471F-B09C-1DA485C1A16E}" type="presParOf" srcId="{AFC57E0F-6F50-4AFD-880C-28547FA5116B}" destId="{80C2655C-CD45-4507-8894-A512CCB236ED}" srcOrd="0" destOrd="0" presId="urn:microsoft.com/office/officeart/2005/8/layout/radial5"/>
    <dgm:cxn modelId="{2B016C60-25BB-435D-9909-019F695A784A}" type="presParOf" srcId="{49DE0077-8C6B-4727-9BAC-3366BE78330D}" destId="{5807DABE-E073-46A6-9B77-869AD73CC498}"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470B65-3F2E-4898-8FB5-AA34A7049B1B}" type="doc">
      <dgm:prSet loTypeId="urn:microsoft.com/office/officeart/2005/8/layout/hProcess9" loCatId="process" qsTypeId="urn:microsoft.com/office/officeart/2005/8/quickstyle/simple1" qsCatId="simple" csTypeId="urn:microsoft.com/office/officeart/2005/8/colors/accent1_2" csCatId="accent1" phldr="1"/>
      <dgm:spPr/>
    </dgm:pt>
    <dgm:pt modelId="{99A7E4AB-E1A1-42B5-839A-03D339A93166}">
      <dgm:prSet phldrT="[文本]"/>
      <dgm:spPr/>
      <dgm:t>
        <a:bodyPr/>
        <a:lstStyle/>
        <a:p>
          <a:r>
            <a:rPr lang="zh-CN" altLang="en-US" dirty="0" smtClean="0"/>
            <a:t>电脑</a:t>
          </a:r>
          <a:endParaRPr lang="zh-CN" altLang="en-US" dirty="0"/>
        </a:p>
      </dgm:t>
    </dgm:pt>
    <dgm:pt modelId="{E4A05883-AF8D-4B63-8D71-250C309E7172}" type="parTrans" cxnId="{04D72688-9022-4FE6-94AB-1BBCE6748548}">
      <dgm:prSet/>
      <dgm:spPr/>
      <dgm:t>
        <a:bodyPr/>
        <a:lstStyle/>
        <a:p>
          <a:endParaRPr lang="zh-CN" altLang="en-US"/>
        </a:p>
      </dgm:t>
    </dgm:pt>
    <dgm:pt modelId="{93252E2C-8C95-4C66-B96E-7531897E38C1}" type="sibTrans" cxnId="{04D72688-9022-4FE6-94AB-1BBCE6748548}">
      <dgm:prSet/>
      <dgm:spPr/>
      <dgm:t>
        <a:bodyPr/>
        <a:lstStyle/>
        <a:p>
          <a:endParaRPr lang="zh-CN" altLang="en-US"/>
        </a:p>
      </dgm:t>
    </dgm:pt>
    <dgm:pt modelId="{7CB78B7A-8751-4FE1-BE4A-8AE118E3806F}">
      <dgm:prSet phldrT="[文本]"/>
      <dgm:spPr/>
      <dgm:t>
        <a:bodyPr/>
        <a:lstStyle/>
        <a:p>
          <a:r>
            <a:rPr lang="zh-CN" altLang="en-US" dirty="0" smtClean="0"/>
            <a:t>手机</a:t>
          </a:r>
          <a:endParaRPr lang="zh-CN" altLang="en-US" dirty="0"/>
        </a:p>
      </dgm:t>
    </dgm:pt>
    <dgm:pt modelId="{02E6E930-D94A-45B4-93AC-572A3CFC15C2}" type="parTrans" cxnId="{FBBFA52A-AC8E-4029-A71C-DC574481E36A}">
      <dgm:prSet/>
      <dgm:spPr/>
      <dgm:t>
        <a:bodyPr/>
        <a:lstStyle/>
        <a:p>
          <a:endParaRPr lang="zh-CN" altLang="en-US"/>
        </a:p>
      </dgm:t>
    </dgm:pt>
    <dgm:pt modelId="{17ADC08F-11A1-42C4-B109-407A8BCE197A}" type="sibTrans" cxnId="{FBBFA52A-AC8E-4029-A71C-DC574481E36A}">
      <dgm:prSet/>
      <dgm:spPr/>
      <dgm:t>
        <a:bodyPr/>
        <a:lstStyle/>
        <a:p>
          <a:endParaRPr lang="zh-CN" altLang="en-US"/>
        </a:p>
      </dgm:t>
    </dgm:pt>
    <dgm:pt modelId="{62B7ECAA-F774-4F5F-97DE-67791CB77E5B}">
      <dgm:prSet phldrT="[文本]"/>
      <dgm:spPr/>
      <dgm:t>
        <a:bodyPr/>
        <a:lstStyle/>
        <a:p>
          <a:r>
            <a:rPr lang="zh-CN" altLang="en-US" dirty="0" smtClean="0"/>
            <a:t>可穿戴设备</a:t>
          </a:r>
          <a:endParaRPr lang="zh-CN" altLang="en-US" dirty="0"/>
        </a:p>
      </dgm:t>
    </dgm:pt>
    <dgm:pt modelId="{12C9F4DF-B38F-4CEB-9B5E-60C17B6B1B19}" type="parTrans" cxnId="{058BB0BF-7C3B-4645-A582-A9AACFA609D1}">
      <dgm:prSet/>
      <dgm:spPr/>
      <dgm:t>
        <a:bodyPr/>
        <a:lstStyle/>
        <a:p>
          <a:endParaRPr lang="zh-CN" altLang="en-US"/>
        </a:p>
      </dgm:t>
    </dgm:pt>
    <dgm:pt modelId="{878F02A2-64C2-4D38-BB59-860178536FA2}" type="sibTrans" cxnId="{058BB0BF-7C3B-4645-A582-A9AACFA609D1}">
      <dgm:prSet/>
      <dgm:spPr/>
      <dgm:t>
        <a:bodyPr/>
        <a:lstStyle/>
        <a:p>
          <a:endParaRPr lang="zh-CN" altLang="en-US"/>
        </a:p>
      </dgm:t>
    </dgm:pt>
    <dgm:pt modelId="{67546E14-E53F-4B18-98E4-4697D24B0359}" type="pres">
      <dgm:prSet presAssocID="{57470B65-3F2E-4898-8FB5-AA34A7049B1B}" presName="CompostProcess" presStyleCnt="0">
        <dgm:presLayoutVars>
          <dgm:dir/>
          <dgm:resizeHandles val="exact"/>
        </dgm:presLayoutVars>
      </dgm:prSet>
      <dgm:spPr/>
    </dgm:pt>
    <dgm:pt modelId="{76026424-4333-4C2D-820C-394B01858622}" type="pres">
      <dgm:prSet presAssocID="{57470B65-3F2E-4898-8FB5-AA34A7049B1B}" presName="arrow" presStyleLbl="bgShp" presStyleIdx="0" presStyleCnt="1"/>
      <dgm:spPr/>
    </dgm:pt>
    <dgm:pt modelId="{83F9266A-0C14-4CF1-AF4B-A56FE25F3AF2}" type="pres">
      <dgm:prSet presAssocID="{57470B65-3F2E-4898-8FB5-AA34A7049B1B}" presName="linearProcess" presStyleCnt="0"/>
      <dgm:spPr/>
    </dgm:pt>
    <dgm:pt modelId="{1A6859C9-CA4F-4F32-82B3-8203811226D9}" type="pres">
      <dgm:prSet presAssocID="{99A7E4AB-E1A1-42B5-839A-03D339A93166}" presName="textNode" presStyleLbl="node1" presStyleIdx="0" presStyleCnt="3">
        <dgm:presLayoutVars>
          <dgm:bulletEnabled val="1"/>
        </dgm:presLayoutVars>
      </dgm:prSet>
      <dgm:spPr/>
    </dgm:pt>
    <dgm:pt modelId="{522281BD-2962-424F-83F2-EB5769A37DB6}" type="pres">
      <dgm:prSet presAssocID="{93252E2C-8C95-4C66-B96E-7531897E38C1}" presName="sibTrans" presStyleCnt="0"/>
      <dgm:spPr/>
    </dgm:pt>
    <dgm:pt modelId="{4EED120B-2057-4C8B-9451-FB410C747B49}" type="pres">
      <dgm:prSet presAssocID="{7CB78B7A-8751-4FE1-BE4A-8AE118E3806F}" presName="textNode" presStyleLbl="node1" presStyleIdx="1" presStyleCnt="3">
        <dgm:presLayoutVars>
          <dgm:bulletEnabled val="1"/>
        </dgm:presLayoutVars>
      </dgm:prSet>
      <dgm:spPr/>
    </dgm:pt>
    <dgm:pt modelId="{EAD870FA-95B5-42D6-8DDB-81B7CCBBDE6E}" type="pres">
      <dgm:prSet presAssocID="{17ADC08F-11A1-42C4-B109-407A8BCE197A}" presName="sibTrans" presStyleCnt="0"/>
      <dgm:spPr/>
    </dgm:pt>
    <dgm:pt modelId="{CB96D54C-DF3B-4830-9EFF-8BAF916D6CD5}" type="pres">
      <dgm:prSet presAssocID="{62B7ECAA-F774-4F5F-97DE-67791CB77E5B}" presName="textNode" presStyleLbl="node1" presStyleIdx="2" presStyleCnt="3">
        <dgm:presLayoutVars>
          <dgm:bulletEnabled val="1"/>
        </dgm:presLayoutVars>
      </dgm:prSet>
      <dgm:spPr/>
      <dgm:t>
        <a:bodyPr/>
        <a:lstStyle/>
        <a:p>
          <a:endParaRPr lang="zh-CN" altLang="en-US"/>
        </a:p>
      </dgm:t>
    </dgm:pt>
  </dgm:ptLst>
  <dgm:cxnLst>
    <dgm:cxn modelId="{6DC93D97-52A0-4AEE-8585-3E0AFA00CDBD}" type="presOf" srcId="{7CB78B7A-8751-4FE1-BE4A-8AE118E3806F}" destId="{4EED120B-2057-4C8B-9451-FB410C747B49}" srcOrd="0" destOrd="0" presId="urn:microsoft.com/office/officeart/2005/8/layout/hProcess9"/>
    <dgm:cxn modelId="{04D72688-9022-4FE6-94AB-1BBCE6748548}" srcId="{57470B65-3F2E-4898-8FB5-AA34A7049B1B}" destId="{99A7E4AB-E1A1-42B5-839A-03D339A93166}" srcOrd="0" destOrd="0" parTransId="{E4A05883-AF8D-4B63-8D71-250C309E7172}" sibTransId="{93252E2C-8C95-4C66-B96E-7531897E38C1}"/>
    <dgm:cxn modelId="{0E8DD30D-1576-46EA-964F-CE314A321C76}" type="presOf" srcId="{57470B65-3F2E-4898-8FB5-AA34A7049B1B}" destId="{67546E14-E53F-4B18-98E4-4697D24B0359}" srcOrd="0" destOrd="0" presId="urn:microsoft.com/office/officeart/2005/8/layout/hProcess9"/>
    <dgm:cxn modelId="{47E8A694-FE0E-4538-84EB-8DB9A4CF3B8C}" type="presOf" srcId="{62B7ECAA-F774-4F5F-97DE-67791CB77E5B}" destId="{CB96D54C-DF3B-4830-9EFF-8BAF916D6CD5}" srcOrd="0" destOrd="0" presId="urn:microsoft.com/office/officeart/2005/8/layout/hProcess9"/>
    <dgm:cxn modelId="{55635400-5415-4060-9DBB-9EDC38B7DF86}" type="presOf" srcId="{99A7E4AB-E1A1-42B5-839A-03D339A93166}" destId="{1A6859C9-CA4F-4F32-82B3-8203811226D9}" srcOrd="0" destOrd="0" presId="urn:microsoft.com/office/officeart/2005/8/layout/hProcess9"/>
    <dgm:cxn modelId="{058BB0BF-7C3B-4645-A582-A9AACFA609D1}" srcId="{57470B65-3F2E-4898-8FB5-AA34A7049B1B}" destId="{62B7ECAA-F774-4F5F-97DE-67791CB77E5B}" srcOrd="2" destOrd="0" parTransId="{12C9F4DF-B38F-4CEB-9B5E-60C17B6B1B19}" sibTransId="{878F02A2-64C2-4D38-BB59-860178536FA2}"/>
    <dgm:cxn modelId="{FBBFA52A-AC8E-4029-A71C-DC574481E36A}" srcId="{57470B65-3F2E-4898-8FB5-AA34A7049B1B}" destId="{7CB78B7A-8751-4FE1-BE4A-8AE118E3806F}" srcOrd="1" destOrd="0" parTransId="{02E6E930-D94A-45B4-93AC-572A3CFC15C2}" sibTransId="{17ADC08F-11A1-42C4-B109-407A8BCE197A}"/>
    <dgm:cxn modelId="{BEDF1601-CB34-4D0B-9BF6-502A30A60B68}" type="presParOf" srcId="{67546E14-E53F-4B18-98E4-4697D24B0359}" destId="{76026424-4333-4C2D-820C-394B01858622}" srcOrd="0" destOrd="0" presId="urn:microsoft.com/office/officeart/2005/8/layout/hProcess9"/>
    <dgm:cxn modelId="{AD59414A-AFBB-4F6D-AA5E-8E5B07D49114}" type="presParOf" srcId="{67546E14-E53F-4B18-98E4-4697D24B0359}" destId="{83F9266A-0C14-4CF1-AF4B-A56FE25F3AF2}" srcOrd="1" destOrd="0" presId="urn:microsoft.com/office/officeart/2005/8/layout/hProcess9"/>
    <dgm:cxn modelId="{2B68296F-2E63-423B-8016-FDB27DD9EFBA}" type="presParOf" srcId="{83F9266A-0C14-4CF1-AF4B-A56FE25F3AF2}" destId="{1A6859C9-CA4F-4F32-82B3-8203811226D9}" srcOrd="0" destOrd="0" presId="urn:microsoft.com/office/officeart/2005/8/layout/hProcess9"/>
    <dgm:cxn modelId="{001BCAED-4D7E-4D6A-ABA2-417923C18D3A}" type="presParOf" srcId="{83F9266A-0C14-4CF1-AF4B-A56FE25F3AF2}" destId="{522281BD-2962-424F-83F2-EB5769A37DB6}" srcOrd="1" destOrd="0" presId="urn:microsoft.com/office/officeart/2005/8/layout/hProcess9"/>
    <dgm:cxn modelId="{28BC6AFA-74CB-4782-AEB9-5156D7A45983}" type="presParOf" srcId="{83F9266A-0C14-4CF1-AF4B-A56FE25F3AF2}" destId="{4EED120B-2057-4C8B-9451-FB410C747B49}" srcOrd="2" destOrd="0" presId="urn:microsoft.com/office/officeart/2005/8/layout/hProcess9"/>
    <dgm:cxn modelId="{39CD9655-5715-4035-AFEA-9650FD8FD966}" type="presParOf" srcId="{83F9266A-0C14-4CF1-AF4B-A56FE25F3AF2}" destId="{EAD870FA-95B5-42D6-8DDB-81B7CCBBDE6E}" srcOrd="3" destOrd="0" presId="urn:microsoft.com/office/officeart/2005/8/layout/hProcess9"/>
    <dgm:cxn modelId="{FA81F03E-F6B6-4BB6-97B2-4517C1465842}" type="presParOf" srcId="{83F9266A-0C14-4CF1-AF4B-A56FE25F3AF2}" destId="{CB96D54C-DF3B-4830-9EFF-8BAF916D6CD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A9AF3C-23FB-4C35-AB08-DECCE9B0EAAF}" type="doc">
      <dgm:prSet loTypeId="urn:microsoft.com/office/officeart/2005/8/layout/process1" loCatId="process" qsTypeId="urn:microsoft.com/office/officeart/2005/8/quickstyle/simple1" qsCatId="simple" csTypeId="urn:microsoft.com/office/officeart/2005/8/colors/colorful5" csCatId="colorful" phldr="1"/>
      <dgm:spPr/>
    </dgm:pt>
    <dgm:pt modelId="{28CC10F5-390F-4069-BCD4-EB6E5E045FA2}">
      <dgm:prSet phldrT="[文本]"/>
      <dgm:spPr/>
      <dgm:t>
        <a:bodyPr/>
        <a:lstStyle/>
        <a:p>
          <a:r>
            <a:rPr lang="zh-CN" altLang="en-US" dirty="0" smtClean="0"/>
            <a:t>注册帐号</a:t>
          </a:r>
          <a:endParaRPr lang="zh-CN" altLang="en-US" dirty="0"/>
        </a:p>
      </dgm:t>
    </dgm:pt>
    <dgm:pt modelId="{8285C4D2-3FFD-4C19-BC80-7A1538FF663C}" type="parTrans" cxnId="{407E8104-8C19-44C8-9C14-37E02CA09D88}">
      <dgm:prSet/>
      <dgm:spPr/>
      <dgm:t>
        <a:bodyPr/>
        <a:lstStyle/>
        <a:p>
          <a:endParaRPr lang="zh-CN" altLang="en-US"/>
        </a:p>
      </dgm:t>
    </dgm:pt>
    <dgm:pt modelId="{5C91E93C-3C6D-4196-8EDC-A12FB8634078}" type="sibTrans" cxnId="{407E8104-8C19-44C8-9C14-37E02CA09D88}">
      <dgm:prSet/>
      <dgm:spPr/>
      <dgm:t>
        <a:bodyPr/>
        <a:lstStyle/>
        <a:p>
          <a:endParaRPr lang="zh-CN" altLang="en-US"/>
        </a:p>
      </dgm:t>
    </dgm:pt>
    <dgm:pt modelId="{89B7EEAA-C05C-4A37-9AA6-80442393DBED}">
      <dgm:prSet phldrT="[文本]"/>
      <dgm:spPr/>
      <dgm:t>
        <a:bodyPr/>
        <a:lstStyle/>
        <a:p>
          <a:r>
            <a:rPr lang="zh-CN" altLang="en-US" dirty="0" smtClean="0"/>
            <a:t>加好友</a:t>
          </a:r>
          <a:endParaRPr lang="zh-CN" altLang="en-US" dirty="0"/>
        </a:p>
      </dgm:t>
    </dgm:pt>
    <dgm:pt modelId="{E82CDED3-77D1-4BDC-95FF-B5CF82095CD4}" type="parTrans" cxnId="{AE40631F-7CAB-488E-9716-826F01456B5E}">
      <dgm:prSet/>
      <dgm:spPr/>
      <dgm:t>
        <a:bodyPr/>
        <a:lstStyle/>
        <a:p>
          <a:endParaRPr lang="zh-CN" altLang="en-US"/>
        </a:p>
      </dgm:t>
    </dgm:pt>
    <dgm:pt modelId="{5E0F0F95-A3A8-4A24-9A48-9D359B93363F}" type="sibTrans" cxnId="{AE40631F-7CAB-488E-9716-826F01456B5E}">
      <dgm:prSet/>
      <dgm:spPr/>
      <dgm:t>
        <a:bodyPr/>
        <a:lstStyle/>
        <a:p>
          <a:endParaRPr lang="zh-CN" altLang="en-US"/>
        </a:p>
      </dgm:t>
    </dgm:pt>
    <dgm:pt modelId="{42C9F439-E37C-494A-B3F5-4A174A72754C}">
      <dgm:prSet phldrT="[文本]"/>
      <dgm:spPr/>
      <dgm:t>
        <a:bodyPr/>
        <a:lstStyle/>
        <a:p>
          <a:r>
            <a:rPr lang="zh-CN" altLang="en-US" dirty="0" smtClean="0"/>
            <a:t>朋友圈</a:t>
          </a:r>
          <a:endParaRPr lang="zh-CN" altLang="en-US" dirty="0"/>
        </a:p>
      </dgm:t>
    </dgm:pt>
    <dgm:pt modelId="{C3547398-FAD3-40FB-83D6-2B04CECA4CE2}" type="parTrans" cxnId="{4E6176AF-C475-4589-97E6-78FA15A7CC72}">
      <dgm:prSet/>
      <dgm:spPr/>
      <dgm:t>
        <a:bodyPr/>
        <a:lstStyle/>
        <a:p>
          <a:endParaRPr lang="zh-CN" altLang="en-US"/>
        </a:p>
      </dgm:t>
    </dgm:pt>
    <dgm:pt modelId="{EA621689-E1E9-4D01-A4D1-4E6F44D4196F}" type="sibTrans" cxnId="{4E6176AF-C475-4589-97E6-78FA15A7CC72}">
      <dgm:prSet/>
      <dgm:spPr/>
      <dgm:t>
        <a:bodyPr/>
        <a:lstStyle/>
        <a:p>
          <a:endParaRPr lang="zh-CN" altLang="en-US"/>
        </a:p>
      </dgm:t>
    </dgm:pt>
    <dgm:pt modelId="{AAFCF9B0-4259-46F3-9954-AB5EFE0CF8D8}">
      <dgm:prSet/>
      <dgm:spPr/>
      <dgm:t>
        <a:bodyPr/>
        <a:lstStyle/>
        <a:p>
          <a:r>
            <a:rPr lang="zh-CN" altLang="en-US" dirty="0" smtClean="0"/>
            <a:t>群聊</a:t>
          </a:r>
          <a:endParaRPr lang="zh-CN" altLang="en-US" dirty="0"/>
        </a:p>
      </dgm:t>
    </dgm:pt>
    <dgm:pt modelId="{6A3D60E6-1B1E-4D95-9268-B599A7CE7932}" type="parTrans" cxnId="{E67FCCF2-5723-43A6-8AB8-E4BF0540A8BE}">
      <dgm:prSet/>
      <dgm:spPr/>
      <dgm:t>
        <a:bodyPr/>
        <a:lstStyle/>
        <a:p>
          <a:endParaRPr lang="zh-CN" altLang="en-US"/>
        </a:p>
      </dgm:t>
    </dgm:pt>
    <dgm:pt modelId="{D6F3194C-81AB-47E4-B705-20B3E479C09A}" type="sibTrans" cxnId="{E67FCCF2-5723-43A6-8AB8-E4BF0540A8BE}">
      <dgm:prSet/>
      <dgm:spPr/>
      <dgm:t>
        <a:bodyPr/>
        <a:lstStyle/>
        <a:p>
          <a:endParaRPr lang="zh-CN" altLang="en-US"/>
        </a:p>
      </dgm:t>
    </dgm:pt>
    <dgm:pt modelId="{A05877F6-DEF5-473D-97F3-B614DA020BDB}" type="pres">
      <dgm:prSet presAssocID="{56A9AF3C-23FB-4C35-AB08-DECCE9B0EAAF}" presName="Name0" presStyleCnt="0">
        <dgm:presLayoutVars>
          <dgm:dir/>
          <dgm:resizeHandles val="exact"/>
        </dgm:presLayoutVars>
      </dgm:prSet>
      <dgm:spPr/>
    </dgm:pt>
    <dgm:pt modelId="{01EC5522-4400-4E7C-9D2A-37F1AB48F7BE}" type="pres">
      <dgm:prSet presAssocID="{28CC10F5-390F-4069-BCD4-EB6E5E045FA2}" presName="node" presStyleLbl="node1" presStyleIdx="0" presStyleCnt="4">
        <dgm:presLayoutVars>
          <dgm:bulletEnabled val="1"/>
        </dgm:presLayoutVars>
      </dgm:prSet>
      <dgm:spPr/>
      <dgm:t>
        <a:bodyPr/>
        <a:lstStyle/>
        <a:p>
          <a:endParaRPr lang="zh-CN" altLang="en-US"/>
        </a:p>
      </dgm:t>
    </dgm:pt>
    <dgm:pt modelId="{1855B35C-9C52-4662-8D16-B452C67DF949}" type="pres">
      <dgm:prSet presAssocID="{5C91E93C-3C6D-4196-8EDC-A12FB8634078}" presName="sibTrans" presStyleLbl="sibTrans2D1" presStyleIdx="0" presStyleCnt="3"/>
      <dgm:spPr/>
    </dgm:pt>
    <dgm:pt modelId="{F77B2BAA-E2E9-44EF-926B-CF816F8EF918}" type="pres">
      <dgm:prSet presAssocID="{5C91E93C-3C6D-4196-8EDC-A12FB8634078}" presName="connectorText" presStyleLbl="sibTrans2D1" presStyleIdx="0" presStyleCnt="3"/>
      <dgm:spPr/>
    </dgm:pt>
    <dgm:pt modelId="{C72DC679-836A-4F43-89C3-7B0C92C768C9}" type="pres">
      <dgm:prSet presAssocID="{89B7EEAA-C05C-4A37-9AA6-80442393DBED}" presName="node" presStyleLbl="node1" presStyleIdx="1" presStyleCnt="4">
        <dgm:presLayoutVars>
          <dgm:bulletEnabled val="1"/>
        </dgm:presLayoutVars>
      </dgm:prSet>
      <dgm:spPr/>
    </dgm:pt>
    <dgm:pt modelId="{62457832-D576-4DF2-B2DB-920100AA2A30}" type="pres">
      <dgm:prSet presAssocID="{5E0F0F95-A3A8-4A24-9A48-9D359B93363F}" presName="sibTrans" presStyleLbl="sibTrans2D1" presStyleIdx="1" presStyleCnt="3"/>
      <dgm:spPr/>
    </dgm:pt>
    <dgm:pt modelId="{F1AB076C-2254-4B9E-B0C2-075291D58140}" type="pres">
      <dgm:prSet presAssocID="{5E0F0F95-A3A8-4A24-9A48-9D359B93363F}" presName="connectorText" presStyleLbl="sibTrans2D1" presStyleIdx="1" presStyleCnt="3"/>
      <dgm:spPr/>
    </dgm:pt>
    <dgm:pt modelId="{DC7DD98C-F182-4D9A-A8B4-AA03A36C25E4}" type="pres">
      <dgm:prSet presAssocID="{AAFCF9B0-4259-46F3-9954-AB5EFE0CF8D8}" presName="node" presStyleLbl="node1" presStyleIdx="2" presStyleCnt="4">
        <dgm:presLayoutVars>
          <dgm:bulletEnabled val="1"/>
        </dgm:presLayoutVars>
      </dgm:prSet>
      <dgm:spPr/>
    </dgm:pt>
    <dgm:pt modelId="{A4C581B2-63FD-455A-86EF-4657D81B8090}" type="pres">
      <dgm:prSet presAssocID="{D6F3194C-81AB-47E4-B705-20B3E479C09A}" presName="sibTrans" presStyleLbl="sibTrans2D1" presStyleIdx="2" presStyleCnt="3"/>
      <dgm:spPr/>
    </dgm:pt>
    <dgm:pt modelId="{9A428B51-5071-466E-9D8E-221D79636911}" type="pres">
      <dgm:prSet presAssocID="{D6F3194C-81AB-47E4-B705-20B3E479C09A}" presName="connectorText" presStyleLbl="sibTrans2D1" presStyleIdx="2" presStyleCnt="3"/>
      <dgm:spPr/>
    </dgm:pt>
    <dgm:pt modelId="{1B9207B5-FB6E-4A45-A6FE-128E431E0068}" type="pres">
      <dgm:prSet presAssocID="{42C9F439-E37C-494A-B3F5-4A174A72754C}" presName="node" presStyleLbl="node1" presStyleIdx="3" presStyleCnt="4">
        <dgm:presLayoutVars>
          <dgm:bulletEnabled val="1"/>
        </dgm:presLayoutVars>
      </dgm:prSet>
      <dgm:spPr/>
      <dgm:t>
        <a:bodyPr/>
        <a:lstStyle/>
        <a:p>
          <a:endParaRPr lang="zh-CN" altLang="en-US"/>
        </a:p>
      </dgm:t>
    </dgm:pt>
  </dgm:ptLst>
  <dgm:cxnLst>
    <dgm:cxn modelId="{36BB9BFD-DDE1-44BA-99CE-AFF3990B01B7}" type="presOf" srcId="{28CC10F5-390F-4069-BCD4-EB6E5E045FA2}" destId="{01EC5522-4400-4E7C-9D2A-37F1AB48F7BE}" srcOrd="0" destOrd="0" presId="urn:microsoft.com/office/officeart/2005/8/layout/process1"/>
    <dgm:cxn modelId="{4E6176AF-C475-4589-97E6-78FA15A7CC72}" srcId="{56A9AF3C-23FB-4C35-AB08-DECCE9B0EAAF}" destId="{42C9F439-E37C-494A-B3F5-4A174A72754C}" srcOrd="3" destOrd="0" parTransId="{C3547398-FAD3-40FB-83D6-2B04CECA4CE2}" sibTransId="{EA621689-E1E9-4D01-A4D1-4E6F44D4196F}"/>
    <dgm:cxn modelId="{E67FCCF2-5723-43A6-8AB8-E4BF0540A8BE}" srcId="{56A9AF3C-23FB-4C35-AB08-DECCE9B0EAAF}" destId="{AAFCF9B0-4259-46F3-9954-AB5EFE0CF8D8}" srcOrd="2" destOrd="0" parTransId="{6A3D60E6-1B1E-4D95-9268-B599A7CE7932}" sibTransId="{D6F3194C-81AB-47E4-B705-20B3E479C09A}"/>
    <dgm:cxn modelId="{126BCB59-B62B-484E-9C0C-1DDDC4775D9A}" type="presOf" srcId="{89B7EEAA-C05C-4A37-9AA6-80442393DBED}" destId="{C72DC679-836A-4F43-89C3-7B0C92C768C9}" srcOrd="0" destOrd="0" presId="urn:microsoft.com/office/officeart/2005/8/layout/process1"/>
    <dgm:cxn modelId="{D06FC680-E19D-424E-B509-81BBA88A1AD6}" type="presOf" srcId="{D6F3194C-81AB-47E4-B705-20B3E479C09A}" destId="{A4C581B2-63FD-455A-86EF-4657D81B8090}" srcOrd="0" destOrd="0" presId="urn:microsoft.com/office/officeart/2005/8/layout/process1"/>
    <dgm:cxn modelId="{10C2A8B3-4437-4291-B899-1AF5BD713E93}" type="presOf" srcId="{AAFCF9B0-4259-46F3-9954-AB5EFE0CF8D8}" destId="{DC7DD98C-F182-4D9A-A8B4-AA03A36C25E4}" srcOrd="0" destOrd="0" presId="urn:microsoft.com/office/officeart/2005/8/layout/process1"/>
    <dgm:cxn modelId="{3B82F41E-BE3A-4564-BC88-B604E10DD4A9}" type="presOf" srcId="{D6F3194C-81AB-47E4-B705-20B3E479C09A}" destId="{9A428B51-5071-466E-9D8E-221D79636911}" srcOrd="1" destOrd="0" presId="urn:microsoft.com/office/officeart/2005/8/layout/process1"/>
    <dgm:cxn modelId="{37DDA3A2-8DFC-4364-A198-FFFA706DEFAE}" type="presOf" srcId="{56A9AF3C-23FB-4C35-AB08-DECCE9B0EAAF}" destId="{A05877F6-DEF5-473D-97F3-B614DA020BDB}" srcOrd="0" destOrd="0" presId="urn:microsoft.com/office/officeart/2005/8/layout/process1"/>
    <dgm:cxn modelId="{74A4FB6E-F479-417A-AF10-8C4E3C0BC24B}" type="presOf" srcId="{5C91E93C-3C6D-4196-8EDC-A12FB8634078}" destId="{F77B2BAA-E2E9-44EF-926B-CF816F8EF918}" srcOrd="1" destOrd="0" presId="urn:microsoft.com/office/officeart/2005/8/layout/process1"/>
    <dgm:cxn modelId="{5E794AE3-615E-4E80-9CC3-9122E6EC389C}" type="presOf" srcId="{5E0F0F95-A3A8-4A24-9A48-9D359B93363F}" destId="{62457832-D576-4DF2-B2DB-920100AA2A30}" srcOrd="0" destOrd="0" presId="urn:microsoft.com/office/officeart/2005/8/layout/process1"/>
    <dgm:cxn modelId="{AE40631F-7CAB-488E-9716-826F01456B5E}" srcId="{56A9AF3C-23FB-4C35-AB08-DECCE9B0EAAF}" destId="{89B7EEAA-C05C-4A37-9AA6-80442393DBED}" srcOrd="1" destOrd="0" parTransId="{E82CDED3-77D1-4BDC-95FF-B5CF82095CD4}" sibTransId="{5E0F0F95-A3A8-4A24-9A48-9D359B93363F}"/>
    <dgm:cxn modelId="{E9A12FE6-7C52-46D1-9201-4365B8BCB26B}" type="presOf" srcId="{5E0F0F95-A3A8-4A24-9A48-9D359B93363F}" destId="{F1AB076C-2254-4B9E-B0C2-075291D58140}" srcOrd="1" destOrd="0" presId="urn:microsoft.com/office/officeart/2005/8/layout/process1"/>
    <dgm:cxn modelId="{DC8EBBB8-E0CF-498D-976B-637480309927}" type="presOf" srcId="{42C9F439-E37C-494A-B3F5-4A174A72754C}" destId="{1B9207B5-FB6E-4A45-A6FE-128E431E0068}" srcOrd="0" destOrd="0" presId="urn:microsoft.com/office/officeart/2005/8/layout/process1"/>
    <dgm:cxn modelId="{407E8104-8C19-44C8-9C14-37E02CA09D88}" srcId="{56A9AF3C-23FB-4C35-AB08-DECCE9B0EAAF}" destId="{28CC10F5-390F-4069-BCD4-EB6E5E045FA2}" srcOrd="0" destOrd="0" parTransId="{8285C4D2-3FFD-4C19-BC80-7A1538FF663C}" sibTransId="{5C91E93C-3C6D-4196-8EDC-A12FB8634078}"/>
    <dgm:cxn modelId="{138A8E62-53E4-4288-911C-BE09C9F52339}" type="presOf" srcId="{5C91E93C-3C6D-4196-8EDC-A12FB8634078}" destId="{1855B35C-9C52-4662-8D16-B452C67DF949}" srcOrd="0" destOrd="0" presId="urn:microsoft.com/office/officeart/2005/8/layout/process1"/>
    <dgm:cxn modelId="{FCC9BA05-7A61-4106-880C-E9E829C6E8A4}" type="presParOf" srcId="{A05877F6-DEF5-473D-97F3-B614DA020BDB}" destId="{01EC5522-4400-4E7C-9D2A-37F1AB48F7BE}" srcOrd="0" destOrd="0" presId="urn:microsoft.com/office/officeart/2005/8/layout/process1"/>
    <dgm:cxn modelId="{768A0A8F-3A00-4E80-89EC-A694BC024D65}" type="presParOf" srcId="{A05877F6-DEF5-473D-97F3-B614DA020BDB}" destId="{1855B35C-9C52-4662-8D16-B452C67DF949}" srcOrd="1" destOrd="0" presId="urn:microsoft.com/office/officeart/2005/8/layout/process1"/>
    <dgm:cxn modelId="{6075179A-3809-4978-839E-A5D45E35C40D}" type="presParOf" srcId="{1855B35C-9C52-4662-8D16-B452C67DF949}" destId="{F77B2BAA-E2E9-44EF-926B-CF816F8EF918}" srcOrd="0" destOrd="0" presId="urn:microsoft.com/office/officeart/2005/8/layout/process1"/>
    <dgm:cxn modelId="{98B96E56-BE4D-4B82-B49C-43C9ABC1EF7E}" type="presParOf" srcId="{A05877F6-DEF5-473D-97F3-B614DA020BDB}" destId="{C72DC679-836A-4F43-89C3-7B0C92C768C9}" srcOrd="2" destOrd="0" presId="urn:microsoft.com/office/officeart/2005/8/layout/process1"/>
    <dgm:cxn modelId="{C002C9D9-935E-42F3-B188-C97D90ACD942}" type="presParOf" srcId="{A05877F6-DEF5-473D-97F3-B614DA020BDB}" destId="{62457832-D576-4DF2-B2DB-920100AA2A30}" srcOrd="3" destOrd="0" presId="urn:microsoft.com/office/officeart/2005/8/layout/process1"/>
    <dgm:cxn modelId="{DA4642A2-2B45-420C-AF20-0390CEEA7F6E}" type="presParOf" srcId="{62457832-D576-4DF2-B2DB-920100AA2A30}" destId="{F1AB076C-2254-4B9E-B0C2-075291D58140}" srcOrd="0" destOrd="0" presId="urn:microsoft.com/office/officeart/2005/8/layout/process1"/>
    <dgm:cxn modelId="{66DF1BE6-01D1-4386-BB2E-ADB9D67F3F33}" type="presParOf" srcId="{A05877F6-DEF5-473D-97F3-B614DA020BDB}" destId="{DC7DD98C-F182-4D9A-A8B4-AA03A36C25E4}" srcOrd="4" destOrd="0" presId="urn:microsoft.com/office/officeart/2005/8/layout/process1"/>
    <dgm:cxn modelId="{A7B75905-E9C8-4B73-8A10-21B4AA9911B8}" type="presParOf" srcId="{A05877F6-DEF5-473D-97F3-B614DA020BDB}" destId="{A4C581B2-63FD-455A-86EF-4657D81B8090}" srcOrd="5" destOrd="0" presId="urn:microsoft.com/office/officeart/2005/8/layout/process1"/>
    <dgm:cxn modelId="{8C2F40F1-8621-4DF5-A130-BE65676599F6}" type="presParOf" srcId="{A4C581B2-63FD-455A-86EF-4657D81B8090}" destId="{9A428B51-5071-466E-9D8E-221D79636911}" srcOrd="0" destOrd="0" presId="urn:microsoft.com/office/officeart/2005/8/layout/process1"/>
    <dgm:cxn modelId="{70CE205D-E122-495C-A093-EA29D9AE58FC}" type="presParOf" srcId="{A05877F6-DEF5-473D-97F3-B614DA020BDB}" destId="{1B9207B5-FB6E-4A45-A6FE-128E431E006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A9AF3C-23FB-4C35-AB08-DECCE9B0EAAF}" type="doc">
      <dgm:prSet loTypeId="urn:microsoft.com/office/officeart/2005/8/layout/process1" loCatId="process" qsTypeId="urn:microsoft.com/office/officeart/2005/8/quickstyle/simple1" qsCatId="simple" csTypeId="urn:microsoft.com/office/officeart/2005/8/colors/colorful5" csCatId="colorful" phldr="1"/>
      <dgm:spPr/>
    </dgm:pt>
    <dgm:pt modelId="{28CC10F5-390F-4069-BCD4-EB6E5E045FA2}">
      <dgm:prSet phldrT="[文本]"/>
      <dgm:spPr/>
      <dgm:t>
        <a:bodyPr/>
        <a:lstStyle/>
        <a:p>
          <a:r>
            <a:rPr lang="zh-CN" altLang="en-US" dirty="0" smtClean="0"/>
            <a:t>收藏</a:t>
          </a:r>
          <a:endParaRPr lang="zh-CN" altLang="en-US" dirty="0"/>
        </a:p>
      </dgm:t>
    </dgm:pt>
    <dgm:pt modelId="{8285C4D2-3FFD-4C19-BC80-7A1538FF663C}" type="parTrans" cxnId="{407E8104-8C19-44C8-9C14-37E02CA09D88}">
      <dgm:prSet/>
      <dgm:spPr/>
      <dgm:t>
        <a:bodyPr/>
        <a:lstStyle/>
        <a:p>
          <a:endParaRPr lang="zh-CN" altLang="en-US"/>
        </a:p>
      </dgm:t>
    </dgm:pt>
    <dgm:pt modelId="{5C91E93C-3C6D-4196-8EDC-A12FB8634078}" type="sibTrans" cxnId="{407E8104-8C19-44C8-9C14-37E02CA09D88}">
      <dgm:prSet/>
      <dgm:spPr/>
      <dgm:t>
        <a:bodyPr/>
        <a:lstStyle/>
        <a:p>
          <a:endParaRPr lang="zh-CN" altLang="en-US"/>
        </a:p>
      </dgm:t>
    </dgm:pt>
    <dgm:pt modelId="{89B7EEAA-C05C-4A37-9AA6-80442393DBED}">
      <dgm:prSet phldrT="[文本]"/>
      <dgm:spPr/>
      <dgm:t>
        <a:bodyPr/>
        <a:lstStyle/>
        <a:p>
          <a:r>
            <a:rPr lang="zh-CN" altLang="en-US" dirty="0" smtClean="0"/>
            <a:t>分享</a:t>
          </a:r>
          <a:endParaRPr lang="zh-CN" altLang="en-US" dirty="0"/>
        </a:p>
      </dgm:t>
    </dgm:pt>
    <dgm:pt modelId="{E82CDED3-77D1-4BDC-95FF-B5CF82095CD4}" type="parTrans" cxnId="{AE40631F-7CAB-488E-9716-826F01456B5E}">
      <dgm:prSet/>
      <dgm:spPr/>
      <dgm:t>
        <a:bodyPr/>
        <a:lstStyle/>
        <a:p>
          <a:endParaRPr lang="zh-CN" altLang="en-US"/>
        </a:p>
      </dgm:t>
    </dgm:pt>
    <dgm:pt modelId="{5E0F0F95-A3A8-4A24-9A48-9D359B93363F}" type="sibTrans" cxnId="{AE40631F-7CAB-488E-9716-826F01456B5E}">
      <dgm:prSet/>
      <dgm:spPr/>
      <dgm:t>
        <a:bodyPr/>
        <a:lstStyle/>
        <a:p>
          <a:endParaRPr lang="zh-CN" altLang="en-US"/>
        </a:p>
      </dgm:t>
    </dgm:pt>
    <dgm:pt modelId="{42C9F439-E37C-494A-B3F5-4A174A72754C}">
      <dgm:prSet phldrT="[文本]"/>
      <dgm:spPr/>
      <dgm:t>
        <a:bodyPr/>
        <a:lstStyle/>
        <a:p>
          <a:r>
            <a:rPr lang="zh-CN" altLang="en-US" dirty="0" smtClean="0"/>
            <a:t>公众号</a:t>
          </a:r>
          <a:endParaRPr lang="zh-CN" altLang="en-US" dirty="0"/>
        </a:p>
      </dgm:t>
    </dgm:pt>
    <dgm:pt modelId="{C3547398-FAD3-40FB-83D6-2B04CECA4CE2}" type="parTrans" cxnId="{4E6176AF-C475-4589-97E6-78FA15A7CC72}">
      <dgm:prSet/>
      <dgm:spPr/>
      <dgm:t>
        <a:bodyPr/>
        <a:lstStyle/>
        <a:p>
          <a:endParaRPr lang="zh-CN" altLang="en-US"/>
        </a:p>
      </dgm:t>
    </dgm:pt>
    <dgm:pt modelId="{EA621689-E1E9-4D01-A4D1-4E6F44D4196F}" type="sibTrans" cxnId="{4E6176AF-C475-4589-97E6-78FA15A7CC72}">
      <dgm:prSet/>
      <dgm:spPr/>
      <dgm:t>
        <a:bodyPr/>
        <a:lstStyle/>
        <a:p>
          <a:endParaRPr lang="zh-CN" altLang="en-US"/>
        </a:p>
      </dgm:t>
    </dgm:pt>
    <dgm:pt modelId="{AAFCF9B0-4259-46F3-9954-AB5EFE0CF8D8}">
      <dgm:prSet/>
      <dgm:spPr/>
      <dgm:t>
        <a:bodyPr/>
        <a:lstStyle/>
        <a:p>
          <a:r>
            <a:rPr lang="zh-CN" altLang="en-US" dirty="0" smtClean="0"/>
            <a:t>订阅</a:t>
          </a:r>
          <a:endParaRPr lang="zh-CN" altLang="en-US" dirty="0"/>
        </a:p>
      </dgm:t>
    </dgm:pt>
    <dgm:pt modelId="{6A3D60E6-1B1E-4D95-9268-B599A7CE7932}" type="parTrans" cxnId="{E67FCCF2-5723-43A6-8AB8-E4BF0540A8BE}">
      <dgm:prSet/>
      <dgm:spPr/>
      <dgm:t>
        <a:bodyPr/>
        <a:lstStyle/>
        <a:p>
          <a:endParaRPr lang="zh-CN" altLang="en-US"/>
        </a:p>
      </dgm:t>
    </dgm:pt>
    <dgm:pt modelId="{D6F3194C-81AB-47E4-B705-20B3E479C09A}" type="sibTrans" cxnId="{E67FCCF2-5723-43A6-8AB8-E4BF0540A8BE}">
      <dgm:prSet/>
      <dgm:spPr/>
      <dgm:t>
        <a:bodyPr/>
        <a:lstStyle/>
        <a:p>
          <a:endParaRPr lang="zh-CN" altLang="en-US"/>
        </a:p>
      </dgm:t>
    </dgm:pt>
    <dgm:pt modelId="{A05877F6-DEF5-473D-97F3-B614DA020BDB}" type="pres">
      <dgm:prSet presAssocID="{56A9AF3C-23FB-4C35-AB08-DECCE9B0EAAF}" presName="Name0" presStyleCnt="0">
        <dgm:presLayoutVars>
          <dgm:dir/>
          <dgm:resizeHandles val="exact"/>
        </dgm:presLayoutVars>
      </dgm:prSet>
      <dgm:spPr/>
    </dgm:pt>
    <dgm:pt modelId="{01EC5522-4400-4E7C-9D2A-37F1AB48F7BE}" type="pres">
      <dgm:prSet presAssocID="{28CC10F5-390F-4069-BCD4-EB6E5E045FA2}" presName="node" presStyleLbl="node1" presStyleIdx="0" presStyleCnt="4">
        <dgm:presLayoutVars>
          <dgm:bulletEnabled val="1"/>
        </dgm:presLayoutVars>
      </dgm:prSet>
      <dgm:spPr/>
      <dgm:t>
        <a:bodyPr/>
        <a:lstStyle/>
        <a:p>
          <a:endParaRPr lang="zh-CN" altLang="en-US"/>
        </a:p>
      </dgm:t>
    </dgm:pt>
    <dgm:pt modelId="{1855B35C-9C52-4662-8D16-B452C67DF949}" type="pres">
      <dgm:prSet presAssocID="{5C91E93C-3C6D-4196-8EDC-A12FB8634078}" presName="sibTrans" presStyleLbl="sibTrans2D1" presStyleIdx="0" presStyleCnt="3"/>
      <dgm:spPr/>
    </dgm:pt>
    <dgm:pt modelId="{F77B2BAA-E2E9-44EF-926B-CF816F8EF918}" type="pres">
      <dgm:prSet presAssocID="{5C91E93C-3C6D-4196-8EDC-A12FB8634078}" presName="connectorText" presStyleLbl="sibTrans2D1" presStyleIdx="0" presStyleCnt="3"/>
      <dgm:spPr/>
    </dgm:pt>
    <dgm:pt modelId="{C72DC679-836A-4F43-89C3-7B0C92C768C9}" type="pres">
      <dgm:prSet presAssocID="{89B7EEAA-C05C-4A37-9AA6-80442393DBED}" presName="node" presStyleLbl="node1" presStyleIdx="1" presStyleCnt="4">
        <dgm:presLayoutVars>
          <dgm:bulletEnabled val="1"/>
        </dgm:presLayoutVars>
      </dgm:prSet>
      <dgm:spPr/>
      <dgm:t>
        <a:bodyPr/>
        <a:lstStyle/>
        <a:p>
          <a:endParaRPr lang="zh-CN" altLang="en-US"/>
        </a:p>
      </dgm:t>
    </dgm:pt>
    <dgm:pt modelId="{62457832-D576-4DF2-B2DB-920100AA2A30}" type="pres">
      <dgm:prSet presAssocID="{5E0F0F95-A3A8-4A24-9A48-9D359B93363F}" presName="sibTrans" presStyleLbl="sibTrans2D1" presStyleIdx="1" presStyleCnt="3"/>
      <dgm:spPr/>
    </dgm:pt>
    <dgm:pt modelId="{F1AB076C-2254-4B9E-B0C2-075291D58140}" type="pres">
      <dgm:prSet presAssocID="{5E0F0F95-A3A8-4A24-9A48-9D359B93363F}" presName="connectorText" presStyleLbl="sibTrans2D1" presStyleIdx="1" presStyleCnt="3"/>
      <dgm:spPr/>
    </dgm:pt>
    <dgm:pt modelId="{DC7DD98C-F182-4D9A-A8B4-AA03A36C25E4}" type="pres">
      <dgm:prSet presAssocID="{AAFCF9B0-4259-46F3-9954-AB5EFE0CF8D8}" presName="node" presStyleLbl="node1" presStyleIdx="2" presStyleCnt="4">
        <dgm:presLayoutVars>
          <dgm:bulletEnabled val="1"/>
        </dgm:presLayoutVars>
      </dgm:prSet>
      <dgm:spPr/>
      <dgm:t>
        <a:bodyPr/>
        <a:lstStyle/>
        <a:p>
          <a:endParaRPr lang="zh-CN" altLang="en-US"/>
        </a:p>
      </dgm:t>
    </dgm:pt>
    <dgm:pt modelId="{A4C581B2-63FD-455A-86EF-4657D81B8090}" type="pres">
      <dgm:prSet presAssocID="{D6F3194C-81AB-47E4-B705-20B3E479C09A}" presName="sibTrans" presStyleLbl="sibTrans2D1" presStyleIdx="2" presStyleCnt="3"/>
      <dgm:spPr/>
    </dgm:pt>
    <dgm:pt modelId="{9A428B51-5071-466E-9D8E-221D79636911}" type="pres">
      <dgm:prSet presAssocID="{D6F3194C-81AB-47E4-B705-20B3E479C09A}" presName="connectorText" presStyleLbl="sibTrans2D1" presStyleIdx="2" presStyleCnt="3"/>
      <dgm:spPr/>
    </dgm:pt>
    <dgm:pt modelId="{1B9207B5-FB6E-4A45-A6FE-128E431E0068}" type="pres">
      <dgm:prSet presAssocID="{42C9F439-E37C-494A-B3F5-4A174A72754C}" presName="node" presStyleLbl="node1" presStyleIdx="3" presStyleCnt="4">
        <dgm:presLayoutVars>
          <dgm:bulletEnabled val="1"/>
        </dgm:presLayoutVars>
      </dgm:prSet>
      <dgm:spPr/>
      <dgm:t>
        <a:bodyPr/>
        <a:lstStyle/>
        <a:p>
          <a:endParaRPr lang="zh-CN" altLang="en-US"/>
        </a:p>
      </dgm:t>
    </dgm:pt>
  </dgm:ptLst>
  <dgm:cxnLst>
    <dgm:cxn modelId="{BA3BA1C6-9B3A-4CB3-AD27-FF803CA3D76F}" type="presOf" srcId="{5C91E93C-3C6D-4196-8EDC-A12FB8634078}" destId="{F77B2BAA-E2E9-44EF-926B-CF816F8EF918}" srcOrd="1" destOrd="0" presId="urn:microsoft.com/office/officeart/2005/8/layout/process1"/>
    <dgm:cxn modelId="{F38A2C14-2E91-426A-B7B0-A331851332E4}" type="presOf" srcId="{42C9F439-E37C-494A-B3F5-4A174A72754C}" destId="{1B9207B5-FB6E-4A45-A6FE-128E431E0068}" srcOrd="0" destOrd="0" presId="urn:microsoft.com/office/officeart/2005/8/layout/process1"/>
    <dgm:cxn modelId="{4E6176AF-C475-4589-97E6-78FA15A7CC72}" srcId="{56A9AF3C-23FB-4C35-AB08-DECCE9B0EAAF}" destId="{42C9F439-E37C-494A-B3F5-4A174A72754C}" srcOrd="3" destOrd="0" parTransId="{C3547398-FAD3-40FB-83D6-2B04CECA4CE2}" sibTransId="{EA621689-E1E9-4D01-A4D1-4E6F44D4196F}"/>
    <dgm:cxn modelId="{E67FCCF2-5723-43A6-8AB8-E4BF0540A8BE}" srcId="{56A9AF3C-23FB-4C35-AB08-DECCE9B0EAAF}" destId="{AAFCF9B0-4259-46F3-9954-AB5EFE0CF8D8}" srcOrd="2" destOrd="0" parTransId="{6A3D60E6-1B1E-4D95-9268-B599A7CE7932}" sibTransId="{D6F3194C-81AB-47E4-B705-20B3E479C09A}"/>
    <dgm:cxn modelId="{F9ACAF52-E634-419F-AEB8-D9953EF775D5}" type="presOf" srcId="{56A9AF3C-23FB-4C35-AB08-DECCE9B0EAAF}" destId="{A05877F6-DEF5-473D-97F3-B614DA020BDB}" srcOrd="0" destOrd="0" presId="urn:microsoft.com/office/officeart/2005/8/layout/process1"/>
    <dgm:cxn modelId="{E88E2764-BB83-46D5-A759-6C2F9A94F971}" type="presOf" srcId="{5E0F0F95-A3A8-4A24-9A48-9D359B93363F}" destId="{62457832-D576-4DF2-B2DB-920100AA2A30}" srcOrd="0" destOrd="0" presId="urn:microsoft.com/office/officeart/2005/8/layout/process1"/>
    <dgm:cxn modelId="{6CE0BC99-8F27-42E5-BD0C-B8C5DF6856C6}" type="presOf" srcId="{89B7EEAA-C05C-4A37-9AA6-80442393DBED}" destId="{C72DC679-836A-4F43-89C3-7B0C92C768C9}" srcOrd="0" destOrd="0" presId="urn:microsoft.com/office/officeart/2005/8/layout/process1"/>
    <dgm:cxn modelId="{8FB583EC-A759-49B0-94CA-43368730AA5D}" type="presOf" srcId="{5C91E93C-3C6D-4196-8EDC-A12FB8634078}" destId="{1855B35C-9C52-4662-8D16-B452C67DF949}" srcOrd="0" destOrd="0" presId="urn:microsoft.com/office/officeart/2005/8/layout/process1"/>
    <dgm:cxn modelId="{63C51E05-2496-4D71-B967-C312294E3C02}" type="presOf" srcId="{AAFCF9B0-4259-46F3-9954-AB5EFE0CF8D8}" destId="{DC7DD98C-F182-4D9A-A8B4-AA03A36C25E4}" srcOrd="0" destOrd="0" presId="urn:microsoft.com/office/officeart/2005/8/layout/process1"/>
    <dgm:cxn modelId="{AE40631F-7CAB-488E-9716-826F01456B5E}" srcId="{56A9AF3C-23FB-4C35-AB08-DECCE9B0EAAF}" destId="{89B7EEAA-C05C-4A37-9AA6-80442393DBED}" srcOrd="1" destOrd="0" parTransId="{E82CDED3-77D1-4BDC-95FF-B5CF82095CD4}" sibTransId="{5E0F0F95-A3A8-4A24-9A48-9D359B93363F}"/>
    <dgm:cxn modelId="{39DCB611-597B-4E20-975A-52FB5102B75E}" type="presOf" srcId="{5E0F0F95-A3A8-4A24-9A48-9D359B93363F}" destId="{F1AB076C-2254-4B9E-B0C2-075291D58140}" srcOrd="1" destOrd="0" presId="urn:microsoft.com/office/officeart/2005/8/layout/process1"/>
    <dgm:cxn modelId="{8CD5F10A-577D-4336-8B8E-76522EF2F24C}" type="presOf" srcId="{D6F3194C-81AB-47E4-B705-20B3E479C09A}" destId="{A4C581B2-63FD-455A-86EF-4657D81B8090}" srcOrd="0" destOrd="0" presId="urn:microsoft.com/office/officeart/2005/8/layout/process1"/>
    <dgm:cxn modelId="{015E436A-8D32-4FF0-8BD5-B43DC1941ADB}" type="presOf" srcId="{28CC10F5-390F-4069-BCD4-EB6E5E045FA2}" destId="{01EC5522-4400-4E7C-9D2A-37F1AB48F7BE}" srcOrd="0" destOrd="0" presId="urn:microsoft.com/office/officeart/2005/8/layout/process1"/>
    <dgm:cxn modelId="{407E8104-8C19-44C8-9C14-37E02CA09D88}" srcId="{56A9AF3C-23FB-4C35-AB08-DECCE9B0EAAF}" destId="{28CC10F5-390F-4069-BCD4-EB6E5E045FA2}" srcOrd="0" destOrd="0" parTransId="{8285C4D2-3FFD-4C19-BC80-7A1538FF663C}" sibTransId="{5C91E93C-3C6D-4196-8EDC-A12FB8634078}"/>
    <dgm:cxn modelId="{7343692B-20C1-4C99-81F4-BB6043DA6976}" type="presOf" srcId="{D6F3194C-81AB-47E4-B705-20B3E479C09A}" destId="{9A428B51-5071-466E-9D8E-221D79636911}" srcOrd="1" destOrd="0" presId="urn:microsoft.com/office/officeart/2005/8/layout/process1"/>
    <dgm:cxn modelId="{13C77426-6E89-448C-B22C-2EE6C976B28F}" type="presParOf" srcId="{A05877F6-DEF5-473D-97F3-B614DA020BDB}" destId="{01EC5522-4400-4E7C-9D2A-37F1AB48F7BE}" srcOrd="0" destOrd="0" presId="urn:microsoft.com/office/officeart/2005/8/layout/process1"/>
    <dgm:cxn modelId="{CB5AA9E2-14A1-4969-8E64-0644F3D238DE}" type="presParOf" srcId="{A05877F6-DEF5-473D-97F3-B614DA020BDB}" destId="{1855B35C-9C52-4662-8D16-B452C67DF949}" srcOrd="1" destOrd="0" presId="urn:microsoft.com/office/officeart/2005/8/layout/process1"/>
    <dgm:cxn modelId="{64559D9E-A494-4644-8DD7-9E99B2FD2E9D}" type="presParOf" srcId="{1855B35C-9C52-4662-8D16-B452C67DF949}" destId="{F77B2BAA-E2E9-44EF-926B-CF816F8EF918}" srcOrd="0" destOrd="0" presId="urn:microsoft.com/office/officeart/2005/8/layout/process1"/>
    <dgm:cxn modelId="{7C5B0C6D-B868-4176-96FA-2FC7011C8B4A}" type="presParOf" srcId="{A05877F6-DEF5-473D-97F3-B614DA020BDB}" destId="{C72DC679-836A-4F43-89C3-7B0C92C768C9}" srcOrd="2" destOrd="0" presId="urn:microsoft.com/office/officeart/2005/8/layout/process1"/>
    <dgm:cxn modelId="{D842A3CF-27A9-4EEB-A1FC-6FA0D0916AB3}" type="presParOf" srcId="{A05877F6-DEF5-473D-97F3-B614DA020BDB}" destId="{62457832-D576-4DF2-B2DB-920100AA2A30}" srcOrd="3" destOrd="0" presId="urn:microsoft.com/office/officeart/2005/8/layout/process1"/>
    <dgm:cxn modelId="{B511C53A-0ED9-4ECC-ACBC-61060AC2BF1D}" type="presParOf" srcId="{62457832-D576-4DF2-B2DB-920100AA2A30}" destId="{F1AB076C-2254-4B9E-B0C2-075291D58140}" srcOrd="0" destOrd="0" presId="urn:microsoft.com/office/officeart/2005/8/layout/process1"/>
    <dgm:cxn modelId="{5FE3E530-6E19-4C09-B3A2-C789528379F0}" type="presParOf" srcId="{A05877F6-DEF5-473D-97F3-B614DA020BDB}" destId="{DC7DD98C-F182-4D9A-A8B4-AA03A36C25E4}" srcOrd="4" destOrd="0" presId="urn:microsoft.com/office/officeart/2005/8/layout/process1"/>
    <dgm:cxn modelId="{DED72034-AC65-49B8-8FDC-4A36D4FB8CA8}" type="presParOf" srcId="{A05877F6-DEF5-473D-97F3-B614DA020BDB}" destId="{A4C581B2-63FD-455A-86EF-4657D81B8090}" srcOrd="5" destOrd="0" presId="urn:microsoft.com/office/officeart/2005/8/layout/process1"/>
    <dgm:cxn modelId="{6968103D-818C-4D09-87CD-D5E68DA1C6B3}" type="presParOf" srcId="{A4C581B2-63FD-455A-86EF-4657D81B8090}" destId="{9A428B51-5071-466E-9D8E-221D79636911}" srcOrd="0" destOrd="0" presId="urn:microsoft.com/office/officeart/2005/8/layout/process1"/>
    <dgm:cxn modelId="{A8D24846-0754-40AB-998B-211D9AA95514}" type="presParOf" srcId="{A05877F6-DEF5-473D-97F3-B614DA020BDB}" destId="{1B9207B5-FB6E-4A45-A6FE-128E431E006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901D4F-534D-4F86-BF33-F8832C3870F3}"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zh-CN" altLang="en-US"/>
        </a:p>
      </dgm:t>
    </dgm:pt>
    <dgm:pt modelId="{E0D52E94-4474-42A0-9657-BE28E0AA8EC6}">
      <dgm:prSet phldrT="[文本]" custT="1"/>
      <dgm:spPr/>
      <dgm:t>
        <a:bodyPr/>
        <a:lstStyle/>
        <a:p>
          <a:r>
            <a:rPr lang="zh-CN" altLang="en-US" sz="1600" dirty="0" smtClean="0"/>
            <a:t>中国教育师发展中心</a:t>
          </a:r>
          <a:endParaRPr lang="zh-CN" altLang="en-US" sz="1600" dirty="0"/>
        </a:p>
      </dgm:t>
    </dgm:pt>
    <dgm:pt modelId="{737C0DF2-9045-412D-B93C-A04B170B50BA}" type="parTrans" cxnId="{936C0D6A-B9A4-4FA4-BA05-DA79656B538E}">
      <dgm:prSet/>
      <dgm:spPr/>
      <dgm:t>
        <a:bodyPr/>
        <a:lstStyle/>
        <a:p>
          <a:endParaRPr lang="zh-CN" altLang="en-US" sz="1400"/>
        </a:p>
      </dgm:t>
    </dgm:pt>
    <dgm:pt modelId="{D05D0DFD-C30A-4200-BA49-296118BA1B88}" type="sibTrans" cxnId="{936C0D6A-B9A4-4FA4-BA05-DA79656B538E}">
      <dgm:prSet custT="1"/>
      <dgm:spPr>
        <a:solidFill>
          <a:srgbClr val="D24726"/>
        </a:solidFill>
      </dgm:spPr>
      <dgm:t>
        <a:bodyPr/>
        <a:lstStyle/>
        <a:p>
          <a:r>
            <a:rPr lang="zh-CN" altLang="en-US" sz="2800" dirty="0" smtClean="0"/>
            <a:t>好老师</a:t>
          </a:r>
          <a:endParaRPr lang="zh-CN" altLang="en-US" sz="2800" dirty="0"/>
        </a:p>
      </dgm:t>
    </dgm:pt>
    <dgm:pt modelId="{8B49B9E4-929E-434D-9E59-A0B8B9E95190}">
      <dgm:prSet phldrT="[文本]" custT="1"/>
      <dgm:spPr>
        <a:solidFill>
          <a:srgbClr val="00B050"/>
        </a:solidFill>
      </dgm:spPr>
      <dgm:t>
        <a:bodyPr/>
        <a:lstStyle/>
        <a:p>
          <a:r>
            <a:rPr lang="zh-CN" altLang="en-US" sz="2000" dirty="0" smtClean="0"/>
            <a:t>中国教师报</a:t>
          </a:r>
          <a:endParaRPr lang="zh-CN" altLang="en-US" sz="2000" dirty="0"/>
        </a:p>
      </dgm:t>
    </dgm:pt>
    <dgm:pt modelId="{1D9E67AF-BDB6-4F8C-826F-BE8FD4635145}" type="parTrans" cxnId="{2327D8EC-ABFD-459D-B7F9-B9EC1262D6E3}">
      <dgm:prSet/>
      <dgm:spPr/>
      <dgm:t>
        <a:bodyPr/>
        <a:lstStyle/>
        <a:p>
          <a:endParaRPr lang="zh-CN" altLang="en-US" sz="1400"/>
        </a:p>
      </dgm:t>
    </dgm:pt>
    <dgm:pt modelId="{24207EC9-1624-4BBE-A04B-B61E8EC0644C}" type="sibTrans" cxnId="{2327D8EC-ABFD-459D-B7F9-B9EC1262D6E3}">
      <dgm:prSet custT="1"/>
      <dgm:spPr/>
      <dgm:t>
        <a:bodyPr/>
        <a:lstStyle/>
        <a:p>
          <a:r>
            <a:rPr lang="zh-CN" altLang="en-US" sz="2000" dirty="0" smtClean="0"/>
            <a:t>中国教育报</a:t>
          </a:r>
          <a:endParaRPr lang="zh-CN" altLang="en-US" sz="2000" dirty="0"/>
        </a:p>
      </dgm:t>
    </dgm:pt>
    <dgm:pt modelId="{2F31077D-8F92-42EB-A1A3-B49947899CD2}">
      <dgm:prSet/>
      <dgm:spPr/>
      <dgm:t>
        <a:bodyPr/>
        <a:lstStyle/>
        <a:p>
          <a:r>
            <a:rPr lang="zh-CN" altLang="en-US" dirty="0" smtClean="0"/>
            <a:t>腾讯教育</a:t>
          </a:r>
          <a:endParaRPr lang="zh-CN" altLang="en-US" dirty="0"/>
        </a:p>
      </dgm:t>
    </dgm:pt>
    <dgm:pt modelId="{18AECE54-F564-46C2-B983-BA723778D9F3}" type="parTrans" cxnId="{9F9BB802-D35F-44AD-86B4-6F02E18A0E93}">
      <dgm:prSet/>
      <dgm:spPr/>
      <dgm:t>
        <a:bodyPr/>
        <a:lstStyle/>
        <a:p>
          <a:endParaRPr lang="zh-CN" altLang="en-US"/>
        </a:p>
      </dgm:t>
    </dgm:pt>
    <dgm:pt modelId="{55B75A9C-73D0-457A-AD62-A22D456A606D}" type="sibTrans" cxnId="{9F9BB802-D35F-44AD-86B4-6F02E18A0E93}">
      <dgm:prSet/>
      <dgm:spPr/>
      <dgm:t>
        <a:bodyPr/>
        <a:lstStyle/>
        <a:p>
          <a:r>
            <a:rPr lang="en-US" altLang="zh-CN" dirty="0" err="1" smtClean="0"/>
            <a:t>ipad</a:t>
          </a:r>
          <a:r>
            <a:rPr lang="zh-CN" altLang="en-US" dirty="0" smtClean="0"/>
            <a:t>教学资讯</a:t>
          </a:r>
          <a:endParaRPr lang="zh-CN" altLang="en-US" dirty="0"/>
        </a:p>
      </dgm:t>
    </dgm:pt>
    <dgm:pt modelId="{75A823FB-AC4F-49DB-A60E-BC327D47DF5C}">
      <dgm:prSet custT="1"/>
      <dgm:spPr/>
      <dgm:t>
        <a:bodyPr/>
        <a:lstStyle/>
        <a:p>
          <a:r>
            <a:rPr lang="zh-CN" altLang="en-US" sz="1800" dirty="0" smtClean="0">
              <a:solidFill>
                <a:schemeClr val="tx1"/>
              </a:solidFill>
            </a:rPr>
            <a:t>中国远程教育杂志</a:t>
          </a:r>
          <a:endParaRPr lang="zh-CN" altLang="en-US" sz="1800" dirty="0">
            <a:solidFill>
              <a:schemeClr val="tx1"/>
            </a:solidFill>
          </a:endParaRPr>
        </a:p>
      </dgm:t>
    </dgm:pt>
    <dgm:pt modelId="{043FF87F-AB3F-466B-B0E4-909848E24F41}" type="parTrans" cxnId="{8E5E3DA2-C78B-47BB-8546-47B567DE17E3}">
      <dgm:prSet/>
      <dgm:spPr/>
      <dgm:t>
        <a:bodyPr/>
        <a:lstStyle/>
        <a:p>
          <a:endParaRPr lang="zh-CN" altLang="en-US"/>
        </a:p>
      </dgm:t>
    </dgm:pt>
    <dgm:pt modelId="{E65ED054-3DE7-484B-8DA1-DEEEAF053AC3}" type="sibTrans" cxnId="{8E5E3DA2-C78B-47BB-8546-47B567DE17E3}">
      <dgm:prSet/>
      <dgm:spPr/>
      <dgm:t>
        <a:bodyPr/>
        <a:lstStyle/>
        <a:p>
          <a:r>
            <a:rPr lang="zh-CN" altLang="en-US" dirty="0" smtClean="0"/>
            <a:t>微课时代</a:t>
          </a:r>
          <a:endParaRPr lang="zh-CN" altLang="en-US" dirty="0"/>
        </a:p>
      </dgm:t>
    </dgm:pt>
    <dgm:pt modelId="{E38A7EF4-562C-4FA8-ACBE-FD0DFC4B236F}" type="pres">
      <dgm:prSet presAssocID="{00901D4F-534D-4F86-BF33-F8832C3870F3}" presName="Name0" presStyleCnt="0">
        <dgm:presLayoutVars>
          <dgm:chMax/>
          <dgm:chPref/>
          <dgm:dir/>
          <dgm:animLvl val="lvl"/>
        </dgm:presLayoutVars>
      </dgm:prSet>
      <dgm:spPr/>
    </dgm:pt>
    <dgm:pt modelId="{ACE81BDF-13A7-4B9D-A8DB-F4015A8501BA}" type="pres">
      <dgm:prSet presAssocID="{E0D52E94-4474-42A0-9657-BE28E0AA8EC6}" presName="composite" presStyleCnt="0"/>
      <dgm:spPr/>
    </dgm:pt>
    <dgm:pt modelId="{DB3A6B5E-DAED-4D3A-A932-43999BDA4390}" type="pres">
      <dgm:prSet presAssocID="{E0D52E94-4474-42A0-9657-BE28E0AA8EC6}" presName="Parent1" presStyleLbl="node1" presStyleIdx="0" presStyleCnt="8">
        <dgm:presLayoutVars>
          <dgm:chMax val="1"/>
          <dgm:chPref val="1"/>
          <dgm:bulletEnabled val="1"/>
        </dgm:presLayoutVars>
      </dgm:prSet>
      <dgm:spPr/>
      <dgm:t>
        <a:bodyPr/>
        <a:lstStyle/>
        <a:p>
          <a:endParaRPr lang="zh-CN" altLang="en-US"/>
        </a:p>
      </dgm:t>
    </dgm:pt>
    <dgm:pt modelId="{3AD64C92-EDB8-4BBF-8F05-6BD39CE825E6}" type="pres">
      <dgm:prSet presAssocID="{E0D52E94-4474-42A0-9657-BE28E0AA8EC6}" presName="Childtext1" presStyleLbl="revTx" presStyleIdx="0" presStyleCnt="4">
        <dgm:presLayoutVars>
          <dgm:chMax val="0"/>
          <dgm:chPref val="0"/>
          <dgm:bulletEnabled val="1"/>
        </dgm:presLayoutVars>
      </dgm:prSet>
      <dgm:spPr/>
      <dgm:t>
        <a:bodyPr/>
        <a:lstStyle/>
        <a:p>
          <a:endParaRPr lang="zh-CN" altLang="en-US"/>
        </a:p>
      </dgm:t>
    </dgm:pt>
    <dgm:pt modelId="{B0A93850-26F5-4CF2-9FB4-1D20091F67AE}" type="pres">
      <dgm:prSet presAssocID="{E0D52E94-4474-42A0-9657-BE28E0AA8EC6}" presName="BalanceSpacing" presStyleCnt="0"/>
      <dgm:spPr/>
    </dgm:pt>
    <dgm:pt modelId="{655B048C-66CB-4029-A87D-9B33D22295C2}" type="pres">
      <dgm:prSet presAssocID="{E0D52E94-4474-42A0-9657-BE28E0AA8EC6}" presName="BalanceSpacing1" presStyleCnt="0"/>
      <dgm:spPr/>
    </dgm:pt>
    <dgm:pt modelId="{8666577F-ABE4-4094-A4C0-545ED16F40D6}" type="pres">
      <dgm:prSet presAssocID="{D05D0DFD-C30A-4200-BA49-296118BA1B88}" presName="Accent1Text" presStyleLbl="node1" presStyleIdx="1" presStyleCnt="8"/>
      <dgm:spPr/>
    </dgm:pt>
    <dgm:pt modelId="{6C3562CF-4AE6-4836-A88D-0972BCC987BE}" type="pres">
      <dgm:prSet presAssocID="{D05D0DFD-C30A-4200-BA49-296118BA1B88}" presName="spaceBetweenRectangles" presStyleCnt="0"/>
      <dgm:spPr/>
    </dgm:pt>
    <dgm:pt modelId="{64B6BFAF-63FD-48A5-864E-FE58DDDBCE51}" type="pres">
      <dgm:prSet presAssocID="{75A823FB-AC4F-49DB-A60E-BC327D47DF5C}" presName="composite" presStyleCnt="0"/>
      <dgm:spPr/>
    </dgm:pt>
    <dgm:pt modelId="{CA9D3E23-7D34-47E0-9F45-CAC923EA9C9F}" type="pres">
      <dgm:prSet presAssocID="{75A823FB-AC4F-49DB-A60E-BC327D47DF5C}" presName="Parent1" presStyleLbl="node1" presStyleIdx="2" presStyleCnt="8">
        <dgm:presLayoutVars>
          <dgm:chMax val="1"/>
          <dgm:chPref val="1"/>
          <dgm:bulletEnabled val="1"/>
        </dgm:presLayoutVars>
      </dgm:prSet>
      <dgm:spPr/>
    </dgm:pt>
    <dgm:pt modelId="{87C2F7FA-C900-44A4-BCAC-C0CCDB884B8E}" type="pres">
      <dgm:prSet presAssocID="{75A823FB-AC4F-49DB-A60E-BC327D47DF5C}" presName="Childtext1" presStyleLbl="revTx" presStyleIdx="1" presStyleCnt="4">
        <dgm:presLayoutVars>
          <dgm:chMax val="0"/>
          <dgm:chPref val="0"/>
          <dgm:bulletEnabled val="1"/>
        </dgm:presLayoutVars>
      </dgm:prSet>
      <dgm:spPr/>
      <dgm:t>
        <a:bodyPr/>
        <a:lstStyle/>
        <a:p>
          <a:endParaRPr lang="zh-CN" altLang="en-US"/>
        </a:p>
      </dgm:t>
    </dgm:pt>
    <dgm:pt modelId="{653E70A7-839F-4EBF-B5AA-F0C94F8070D0}" type="pres">
      <dgm:prSet presAssocID="{75A823FB-AC4F-49DB-A60E-BC327D47DF5C}" presName="BalanceSpacing" presStyleCnt="0"/>
      <dgm:spPr/>
    </dgm:pt>
    <dgm:pt modelId="{9578EBFB-F144-454E-8AFF-FD364DB9831C}" type="pres">
      <dgm:prSet presAssocID="{75A823FB-AC4F-49DB-A60E-BC327D47DF5C}" presName="BalanceSpacing1" presStyleCnt="0"/>
      <dgm:spPr/>
    </dgm:pt>
    <dgm:pt modelId="{183C8AB2-0EC3-4E54-A9DD-AAF03429CBDE}" type="pres">
      <dgm:prSet presAssocID="{E65ED054-3DE7-484B-8DA1-DEEEAF053AC3}" presName="Accent1Text" presStyleLbl="node1" presStyleIdx="3" presStyleCnt="8"/>
      <dgm:spPr/>
    </dgm:pt>
    <dgm:pt modelId="{79F58A30-5484-4847-A3FF-29A6EE8D3978}" type="pres">
      <dgm:prSet presAssocID="{E65ED054-3DE7-484B-8DA1-DEEEAF053AC3}" presName="spaceBetweenRectangles" presStyleCnt="0"/>
      <dgm:spPr/>
    </dgm:pt>
    <dgm:pt modelId="{7E20751F-E421-4E64-B809-6DE788870F71}" type="pres">
      <dgm:prSet presAssocID="{2F31077D-8F92-42EB-A1A3-B49947899CD2}" presName="composite" presStyleCnt="0"/>
      <dgm:spPr/>
    </dgm:pt>
    <dgm:pt modelId="{B070BB0C-4EA8-4C5D-B0AA-72EE19E84473}" type="pres">
      <dgm:prSet presAssocID="{2F31077D-8F92-42EB-A1A3-B49947899CD2}" presName="Parent1" presStyleLbl="node1" presStyleIdx="4" presStyleCnt="8">
        <dgm:presLayoutVars>
          <dgm:chMax val="1"/>
          <dgm:chPref val="1"/>
          <dgm:bulletEnabled val="1"/>
        </dgm:presLayoutVars>
      </dgm:prSet>
      <dgm:spPr/>
    </dgm:pt>
    <dgm:pt modelId="{4F9988DC-A296-4F0F-AC9A-359276C4C80E}" type="pres">
      <dgm:prSet presAssocID="{2F31077D-8F92-42EB-A1A3-B49947899CD2}" presName="Childtext1" presStyleLbl="revTx" presStyleIdx="2" presStyleCnt="4">
        <dgm:presLayoutVars>
          <dgm:chMax val="0"/>
          <dgm:chPref val="0"/>
          <dgm:bulletEnabled val="1"/>
        </dgm:presLayoutVars>
      </dgm:prSet>
      <dgm:spPr/>
    </dgm:pt>
    <dgm:pt modelId="{A6D4ECEE-2823-485A-8135-F0DF1503B543}" type="pres">
      <dgm:prSet presAssocID="{2F31077D-8F92-42EB-A1A3-B49947899CD2}" presName="BalanceSpacing" presStyleCnt="0"/>
      <dgm:spPr/>
    </dgm:pt>
    <dgm:pt modelId="{271C4447-CCB1-4480-B6A1-4515B972F04A}" type="pres">
      <dgm:prSet presAssocID="{2F31077D-8F92-42EB-A1A3-B49947899CD2}" presName="BalanceSpacing1" presStyleCnt="0"/>
      <dgm:spPr/>
    </dgm:pt>
    <dgm:pt modelId="{05942200-3844-42D1-8CF7-22F1DF5DD58C}" type="pres">
      <dgm:prSet presAssocID="{55B75A9C-73D0-457A-AD62-A22D456A606D}" presName="Accent1Text" presStyleLbl="node1" presStyleIdx="5" presStyleCnt="8"/>
      <dgm:spPr/>
      <dgm:t>
        <a:bodyPr/>
        <a:lstStyle/>
        <a:p>
          <a:endParaRPr lang="zh-CN" altLang="en-US"/>
        </a:p>
      </dgm:t>
    </dgm:pt>
    <dgm:pt modelId="{CC51929B-3F0C-4393-83D1-637A2C9BD282}" type="pres">
      <dgm:prSet presAssocID="{55B75A9C-73D0-457A-AD62-A22D456A606D}" presName="spaceBetweenRectangles" presStyleCnt="0"/>
      <dgm:spPr/>
    </dgm:pt>
    <dgm:pt modelId="{75054A25-9BBC-4388-A49B-95E1574C0201}" type="pres">
      <dgm:prSet presAssocID="{8B49B9E4-929E-434D-9E59-A0B8B9E95190}" presName="composite" presStyleCnt="0"/>
      <dgm:spPr/>
    </dgm:pt>
    <dgm:pt modelId="{2E4E4611-50E4-4906-8CF0-C7AFD79D0548}" type="pres">
      <dgm:prSet presAssocID="{8B49B9E4-929E-434D-9E59-A0B8B9E95190}" presName="Parent1" presStyleLbl="node1" presStyleIdx="6" presStyleCnt="8">
        <dgm:presLayoutVars>
          <dgm:chMax val="1"/>
          <dgm:chPref val="1"/>
          <dgm:bulletEnabled val="1"/>
        </dgm:presLayoutVars>
      </dgm:prSet>
      <dgm:spPr/>
    </dgm:pt>
    <dgm:pt modelId="{C3E854F5-846B-47C3-B6BA-FD0E175BA5D1}" type="pres">
      <dgm:prSet presAssocID="{8B49B9E4-929E-434D-9E59-A0B8B9E95190}" presName="Childtext1" presStyleLbl="revTx" presStyleIdx="3" presStyleCnt="4">
        <dgm:presLayoutVars>
          <dgm:chMax val="0"/>
          <dgm:chPref val="0"/>
          <dgm:bulletEnabled val="1"/>
        </dgm:presLayoutVars>
      </dgm:prSet>
      <dgm:spPr/>
      <dgm:t>
        <a:bodyPr/>
        <a:lstStyle/>
        <a:p>
          <a:endParaRPr lang="zh-CN" altLang="en-US"/>
        </a:p>
      </dgm:t>
    </dgm:pt>
    <dgm:pt modelId="{4A5B09B1-CD9C-4296-9AAF-F9051B0A78CC}" type="pres">
      <dgm:prSet presAssocID="{8B49B9E4-929E-434D-9E59-A0B8B9E95190}" presName="BalanceSpacing" presStyleCnt="0"/>
      <dgm:spPr/>
    </dgm:pt>
    <dgm:pt modelId="{AE23C2FA-C37D-43C8-A9D3-A2AAEFC3E504}" type="pres">
      <dgm:prSet presAssocID="{8B49B9E4-929E-434D-9E59-A0B8B9E95190}" presName="BalanceSpacing1" presStyleCnt="0"/>
      <dgm:spPr/>
    </dgm:pt>
    <dgm:pt modelId="{F71DE314-E787-4FCF-B428-5A9E564C835B}" type="pres">
      <dgm:prSet presAssocID="{24207EC9-1624-4BBE-A04B-B61E8EC0644C}" presName="Accent1Text" presStyleLbl="node1" presStyleIdx="7" presStyleCnt="8"/>
      <dgm:spPr/>
      <dgm:t>
        <a:bodyPr/>
        <a:lstStyle/>
        <a:p>
          <a:endParaRPr lang="zh-CN" altLang="en-US"/>
        </a:p>
      </dgm:t>
    </dgm:pt>
  </dgm:ptLst>
  <dgm:cxnLst>
    <dgm:cxn modelId="{538D1BE7-AA38-47D9-8C22-AF9E478EF123}" type="presOf" srcId="{E65ED054-3DE7-484B-8DA1-DEEEAF053AC3}" destId="{183C8AB2-0EC3-4E54-A9DD-AAF03429CBDE}" srcOrd="0" destOrd="0" presId="urn:microsoft.com/office/officeart/2008/layout/AlternatingHexagons"/>
    <dgm:cxn modelId="{8E5E3DA2-C78B-47BB-8546-47B567DE17E3}" srcId="{00901D4F-534D-4F86-BF33-F8832C3870F3}" destId="{75A823FB-AC4F-49DB-A60E-BC327D47DF5C}" srcOrd="1" destOrd="0" parTransId="{043FF87F-AB3F-466B-B0E4-909848E24F41}" sibTransId="{E65ED054-3DE7-484B-8DA1-DEEEAF053AC3}"/>
    <dgm:cxn modelId="{224FEFD1-717C-4338-8EF0-E0CF98A7A925}" type="presOf" srcId="{8B49B9E4-929E-434D-9E59-A0B8B9E95190}" destId="{2E4E4611-50E4-4906-8CF0-C7AFD79D0548}" srcOrd="0" destOrd="0" presId="urn:microsoft.com/office/officeart/2008/layout/AlternatingHexagons"/>
    <dgm:cxn modelId="{EC76E8A6-ED5A-4B15-91DD-AD58E260FEAF}" type="presOf" srcId="{00901D4F-534D-4F86-BF33-F8832C3870F3}" destId="{E38A7EF4-562C-4FA8-ACBE-FD0DFC4B236F}" srcOrd="0" destOrd="0" presId="urn:microsoft.com/office/officeart/2008/layout/AlternatingHexagons"/>
    <dgm:cxn modelId="{9F9BB802-D35F-44AD-86B4-6F02E18A0E93}" srcId="{00901D4F-534D-4F86-BF33-F8832C3870F3}" destId="{2F31077D-8F92-42EB-A1A3-B49947899CD2}" srcOrd="2" destOrd="0" parTransId="{18AECE54-F564-46C2-B983-BA723778D9F3}" sibTransId="{55B75A9C-73D0-457A-AD62-A22D456A606D}"/>
    <dgm:cxn modelId="{BD9E52B4-46BA-4E7F-982C-07B242B231DC}" type="presOf" srcId="{75A823FB-AC4F-49DB-A60E-BC327D47DF5C}" destId="{CA9D3E23-7D34-47E0-9F45-CAC923EA9C9F}" srcOrd="0" destOrd="0" presId="urn:microsoft.com/office/officeart/2008/layout/AlternatingHexagons"/>
    <dgm:cxn modelId="{0C2E208D-24E3-4902-8AEB-66D9C478DA77}" type="presOf" srcId="{E0D52E94-4474-42A0-9657-BE28E0AA8EC6}" destId="{DB3A6B5E-DAED-4D3A-A932-43999BDA4390}" srcOrd="0" destOrd="0" presId="urn:microsoft.com/office/officeart/2008/layout/AlternatingHexagons"/>
    <dgm:cxn modelId="{BBEEFCCC-2A3D-4E32-AAA2-181909F9924C}" type="presOf" srcId="{D05D0DFD-C30A-4200-BA49-296118BA1B88}" destId="{8666577F-ABE4-4094-A4C0-545ED16F40D6}" srcOrd="0" destOrd="0" presId="urn:microsoft.com/office/officeart/2008/layout/AlternatingHexagons"/>
    <dgm:cxn modelId="{1B26709D-785D-4E26-A5DF-FCCFE43D63FC}" type="presOf" srcId="{24207EC9-1624-4BBE-A04B-B61E8EC0644C}" destId="{F71DE314-E787-4FCF-B428-5A9E564C835B}" srcOrd="0" destOrd="0" presId="urn:microsoft.com/office/officeart/2008/layout/AlternatingHexagons"/>
    <dgm:cxn modelId="{41E25337-E67F-4FE1-9D90-CD5C1BBE01BE}" type="presOf" srcId="{55B75A9C-73D0-457A-AD62-A22D456A606D}" destId="{05942200-3844-42D1-8CF7-22F1DF5DD58C}" srcOrd="0" destOrd="0" presId="urn:microsoft.com/office/officeart/2008/layout/AlternatingHexagons"/>
    <dgm:cxn modelId="{66F7260B-9630-403D-8A24-CFA193759C81}" type="presOf" srcId="{2F31077D-8F92-42EB-A1A3-B49947899CD2}" destId="{B070BB0C-4EA8-4C5D-B0AA-72EE19E84473}" srcOrd="0" destOrd="0" presId="urn:microsoft.com/office/officeart/2008/layout/AlternatingHexagons"/>
    <dgm:cxn modelId="{936C0D6A-B9A4-4FA4-BA05-DA79656B538E}" srcId="{00901D4F-534D-4F86-BF33-F8832C3870F3}" destId="{E0D52E94-4474-42A0-9657-BE28E0AA8EC6}" srcOrd="0" destOrd="0" parTransId="{737C0DF2-9045-412D-B93C-A04B170B50BA}" sibTransId="{D05D0DFD-C30A-4200-BA49-296118BA1B88}"/>
    <dgm:cxn modelId="{2327D8EC-ABFD-459D-B7F9-B9EC1262D6E3}" srcId="{00901D4F-534D-4F86-BF33-F8832C3870F3}" destId="{8B49B9E4-929E-434D-9E59-A0B8B9E95190}" srcOrd="3" destOrd="0" parTransId="{1D9E67AF-BDB6-4F8C-826F-BE8FD4635145}" sibTransId="{24207EC9-1624-4BBE-A04B-B61E8EC0644C}"/>
    <dgm:cxn modelId="{0016567C-4DDC-4DA3-AFA5-E3B5C4462C71}" type="presParOf" srcId="{E38A7EF4-562C-4FA8-ACBE-FD0DFC4B236F}" destId="{ACE81BDF-13A7-4B9D-A8DB-F4015A8501BA}" srcOrd="0" destOrd="0" presId="urn:microsoft.com/office/officeart/2008/layout/AlternatingHexagons"/>
    <dgm:cxn modelId="{2FEC8DF0-648F-4DBD-A894-00A72F1E24F9}" type="presParOf" srcId="{ACE81BDF-13A7-4B9D-A8DB-F4015A8501BA}" destId="{DB3A6B5E-DAED-4D3A-A932-43999BDA4390}" srcOrd="0" destOrd="0" presId="urn:microsoft.com/office/officeart/2008/layout/AlternatingHexagons"/>
    <dgm:cxn modelId="{59B401E8-D7A0-4793-B475-6AD9EDC072F4}" type="presParOf" srcId="{ACE81BDF-13A7-4B9D-A8DB-F4015A8501BA}" destId="{3AD64C92-EDB8-4BBF-8F05-6BD39CE825E6}" srcOrd="1" destOrd="0" presId="urn:microsoft.com/office/officeart/2008/layout/AlternatingHexagons"/>
    <dgm:cxn modelId="{9310781F-1635-46EC-AEF5-B6EA839CE83D}" type="presParOf" srcId="{ACE81BDF-13A7-4B9D-A8DB-F4015A8501BA}" destId="{B0A93850-26F5-4CF2-9FB4-1D20091F67AE}" srcOrd="2" destOrd="0" presId="urn:microsoft.com/office/officeart/2008/layout/AlternatingHexagons"/>
    <dgm:cxn modelId="{E9745A41-F7EA-496B-9970-497ACC314F90}" type="presParOf" srcId="{ACE81BDF-13A7-4B9D-A8DB-F4015A8501BA}" destId="{655B048C-66CB-4029-A87D-9B33D22295C2}" srcOrd="3" destOrd="0" presId="urn:microsoft.com/office/officeart/2008/layout/AlternatingHexagons"/>
    <dgm:cxn modelId="{19B6E43E-CD60-4BB0-A049-E1B435342106}" type="presParOf" srcId="{ACE81BDF-13A7-4B9D-A8DB-F4015A8501BA}" destId="{8666577F-ABE4-4094-A4C0-545ED16F40D6}" srcOrd="4" destOrd="0" presId="urn:microsoft.com/office/officeart/2008/layout/AlternatingHexagons"/>
    <dgm:cxn modelId="{2DAE192E-05E6-4219-93DF-25281EBF7E6B}" type="presParOf" srcId="{E38A7EF4-562C-4FA8-ACBE-FD0DFC4B236F}" destId="{6C3562CF-4AE6-4836-A88D-0972BCC987BE}" srcOrd="1" destOrd="0" presId="urn:microsoft.com/office/officeart/2008/layout/AlternatingHexagons"/>
    <dgm:cxn modelId="{56AED458-B87B-41FD-8044-6943958306B6}" type="presParOf" srcId="{E38A7EF4-562C-4FA8-ACBE-FD0DFC4B236F}" destId="{64B6BFAF-63FD-48A5-864E-FE58DDDBCE51}" srcOrd="2" destOrd="0" presId="urn:microsoft.com/office/officeart/2008/layout/AlternatingHexagons"/>
    <dgm:cxn modelId="{122CE8B8-F527-4617-BAA6-D36040E3A08D}" type="presParOf" srcId="{64B6BFAF-63FD-48A5-864E-FE58DDDBCE51}" destId="{CA9D3E23-7D34-47E0-9F45-CAC923EA9C9F}" srcOrd="0" destOrd="0" presId="urn:microsoft.com/office/officeart/2008/layout/AlternatingHexagons"/>
    <dgm:cxn modelId="{727DE890-68C2-44D0-A869-833FF5954BD8}" type="presParOf" srcId="{64B6BFAF-63FD-48A5-864E-FE58DDDBCE51}" destId="{87C2F7FA-C900-44A4-BCAC-C0CCDB884B8E}" srcOrd="1" destOrd="0" presId="urn:microsoft.com/office/officeart/2008/layout/AlternatingHexagons"/>
    <dgm:cxn modelId="{AD163ED2-E8A2-4BC0-8D85-4C6ACA868E0E}" type="presParOf" srcId="{64B6BFAF-63FD-48A5-864E-FE58DDDBCE51}" destId="{653E70A7-839F-4EBF-B5AA-F0C94F8070D0}" srcOrd="2" destOrd="0" presId="urn:microsoft.com/office/officeart/2008/layout/AlternatingHexagons"/>
    <dgm:cxn modelId="{C5BA00BA-3F61-4934-A43E-C57F562D39F0}" type="presParOf" srcId="{64B6BFAF-63FD-48A5-864E-FE58DDDBCE51}" destId="{9578EBFB-F144-454E-8AFF-FD364DB9831C}" srcOrd="3" destOrd="0" presId="urn:microsoft.com/office/officeart/2008/layout/AlternatingHexagons"/>
    <dgm:cxn modelId="{F0E81959-B0ED-44A6-882E-BD3A2C4C08DB}" type="presParOf" srcId="{64B6BFAF-63FD-48A5-864E-FE58DDDBCE51}" destId="{183C8AB2-0EC3-4E54-A9DD-AAF03429CBDE}" srcOrd="4" destOrd="0" presId="urn:microsoft.com/office/officeart/2008/layout/AlternatingHexagons"/>
    <dgm:cxn modelId="{00E38306-4122-4D34-9591-0DC678895FCE}" type="presParOf" srcId="{E38A7EF4-562C-4FA8-ACBE-FD0DFC4B236F}" destId="{79F58A30-5484-4847-A3FF-29A6EE8D3978}" srcOrd="3" destOrd="0" presId="urn:microsoft.com/office/officeart/2008/layout/AlternatingHexagons"/>
    <dgm:cxn modelId="{6C74B3FD-5CAA-4F6A-9E81-86342F841BE3}" type="presParOf" srcId="{E38A7EF4-562C-4FA8-ACBE-FD0DFC4B236F}" destId="{7E20751F-E421-4E64-B809-6DE788870F71}" srcOrd="4" destOrd="0" presId="urn:microsoft.com/office/officeart/2008/layout/AlternatingHexagons"/>
    <dgm:cxn modelId="{9803A8E6-43F5-4DA0-A35C-0522B912313E}" type="presParOf" srcId="{7E20751F-E421-4E64-B809-6DE788870F71}" destId="{B070BB0C-4EA8-4C5D-B0AA-72EE19E84473}" srcOrd="0" destOrd="0" presId="urn:microsoft.com/office/officeart/2008/layout/AlternatingHexagons"/>
    <dgm:cxn modelId="{129381FB-7085-47C9-933B-C65EE4AB6673}" type="presParOf" srcId="{7E20751F-E421-4E64-B809-6DE788870F71}" destId="{4F9988DC-A296-4F0F-AC9A-359276C4C80E}" srcOrd="1" destOrd="0" presId="urn:microsoft.com/office/officeart/2008/layout/AlternatingHexagons"/>
    <dgm:cxn modelId="{9FB04A02-F46D-4F79-A7D8-E2A79A8D323D}" type="presParOf" srcId="{7E20751F-E421-4E64-B809-6DE788870F71}" destId="{A6D4ECEE-2823-485A-8135-F0DF1503B543}" srcOrd="2" destOrd="0" presId="urn:microsoft.com/office/officeart/2008/layout/AlternatingHexagons"/>
    <dgm:cxn modelId="{C257C489-35E9-4DE8-96FF-C0918FCBF482}" type="presParOf" srcId="{7E20751F-E421-4E64-B809-6DE788870F71}" destId="{271C4447-CCB1-4480-B6A1-4515B972F04A}" srcOrd="3" destOrd="0" presId="urn:microsoft.com/office/officeart/2008/layout/AlternatingHexagons"/>
    <dgm:cxn modelId="{E6F133EB-7A21-4D32-9219-D0612AA541D5}" type="presParOf" srcId="{7E20751F-E421-4E64-B809-6DE788870F71}" destId="{05942200-3844-42D1-8CF7-22F1DF5DD58C}" srcOrd="4" destOrd="0" presId="urn:microsoft.com/office/officeart/2008/layout/AlternatingHexagons"/>
    <dgm:cxn modelId="{91719220-7E27-4D45-8CC1-C47A1FF2D0B6}" type="presParOf" srcId="{E38A7EF4-562C-4FA8-ACBE-FD0DFC4B236F}" destId="{CC51929B-3F0C-4393-83D1-637A2C9BD282}" srcOrd="5" destOrd="0" presId="urn:microsoft.com/office/officeart/2008/layout/AlternatingHexagons"/>
    <dgm:cxn modelId="{8E30BFCA-24E2-43DA-9E97-8C68657F559A}" type="presParOf" srcId="{E38A7EF4-562C-4FA8-ACBE-FD0DFC4B236F}" destId="{75054A25-9BBC-4388-A49B-95E1574C0201}" srcOrd="6" destOrd="0" presId="urn:microsoft.com/office/officeart/2008/layout/AlternatingHexagons"/>
    <dgm:cxn modelId="{1E1A2539-6E93-4DFE-98EB-759BB315D14F}" type="presParOf" srcId="{75054A25-9BBC-4388-A49B-95E1574C0201}" destId="{2E4E4611-50E4-4906-8CF0-C7AFD79D0548}" srcOrd="0" destOrd="0" presId="urn:microsoft.com/office/officeart/2008/layout/AlternatingHexagons"/>
    <dgm:cxn modelId="{6820A7C3-3B26-43F1-93BB-3466919116FA}" type="presParOf" srcId="{75054A25-9BBC-4388-A49B-95E1574C0201}" destId="{C3E854F5-846B-47C3-B6BA-FD0E175BA5D1}" srcOrd="1" destOrd="0" presId="urn:microsoft.com/office/officeart/2008/layout/AlternatingHexagons"/>
    <dgm:cxn modelId="{30DE05B6-5ADD-4C88-806C-8F8CB7C9B9A7}" type="presParOf" srcId="{75054A25-9BBC-4388-A49B-95E1574C0201}" destId="{4A5B09B1-CD9C-4296-9AAF-F9051B0A78CC}" srcOrd="2" destOrd="0" presId="urn:microsoft.com/office/officeart/2008/layout/AlternatingHexagons"/>
    <dgm:cxn modelId="{C8C62EEE-7DE7-4EB0-A14A-1517BE6857E3}" type="presParOf" srcId="{75054A25-9BBC-4388-A49B-95E1574C0201}" destId="{AE23C2FA-C37D-43C8-A9D3-A2AAEFC3E504}" srcOrd="3" destOrd="0" presId="urn:microsoft.com/office/officeart/2008/layout/AlternatingHexagons"/>
    <dgm:cxn modelId="{47210A0E-E965-4448-ADC1-47BDD4194AEA}" type="presParOf" srcId="{75054A25-9BBC-4388-A49B-95E1574C0201}" destId="{F71DE314-E787-4FCF-B428-5A9E564C835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30BE10-EEB2-4A6F-89EE-7745B572348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zh-CN" altLang="en-US"/>
        </a:p>
      </dgm:t>
    </dgm:pt>
    <dgm:pt modelId="{28779722-934B-4DB0-8C3C-89F1357A8C6A}">
      <dgm:prSet phldrT="[文本]"/>
      <dgm:spPr/>
      <dgm:t>
        <a:bodyPr/>
        <a:lstStyle/>
        <a:p>
          <a:r>
            <a:rPr lang="zh-CN" altLang="en-US" dirty="0" smtClean="0"/>
            <a:t>互联思维</a:t>
          </a:r>
          <a:endParaRPr lang="zh-CN" altLang="en-US" dirty="0"/>
        </a:p>
      </dgm:t>
    </dgm:pt>
    <dgm:pt modelId="{F0EAD65F-4C3D-4A48-ACA3-FD618F67957F}" type="parTrans" cxnId="{0C97382D-8DCF-44E3-BD71-539AB2873ED4}">
      <dgm:prSet/>
      <dgm:spPr/>
      <dgm:t>
        <a:bodyPr/>
        <a:lstStyle/>
        <a:p>
          <a:endParaRPr lang="zh-CN" altLang="en-US"/>
        </a:p>
      </dgm:t>
    </dgm:pt>
    <dgm:pt modelId="{218A00C1-A15A-4252-9C1F-680FC266B23B}" type="sibTrans" cxnId="{0C97382D-8DCF-44E3-BD71-539AB2873ED4}">
      <dgm:prSet/>
      <dgm:spPr/>
      <dgm:t>
        <a:bodyPr/>
        <a:lstStyle/>
        <a:p>
          <a:endParaRPr lang="zh-CN" altLang="en-US"/>
        </a:p>
      </dgm:t>
    </dgm:pt>
    <dgm:pt modelId="{807B5900-322B-4732-9A44-3B343D9C6903}">
      <dgm:prSet phldrT="[文本]"/>
      <dgm:spPr/>
      <dgm:t>
        <a:bodyPr/>
        <a:lstStyle/>
        <a:p>
          <a:r>
            <a:rPr lang="zh-CN" altLang="en-US" dirty="0" smtClean="0"/>
            <a:t>主动</a:t>
          </a:r>
          <a:endParaRPr lang="zh-CN" altLang="en-US" dirty="0"/>
        </a:p>
      </dgm:t>
    </dgm:pt>
    <dgm:pt modelId="{6684D41B-1CE0-48A5-A25E-D9491E6C3E12}" type="parTrans" cxnId="{3FFE25BA-AB89-40AB-BD49-E06601F76701}">
      <dgm:prSet/>
      <dgm:spPr/>
      <dgm:t>
        <a:bodyPr/>
        <a:lstStyle/>
        <a:p>
          <a:endParaRPr lang="zh-CN" altLang="en-US"/>
        </a:p>
      </dgm:t>
    </dgm:pt>
    <dgm:pt modelId="{C801EE0F-6E33-4290-85E0-DD017B2C9B09}" type="sibTrans" cxnId="{3FFE25BA-AB89-40AB-BD49-E06601F76701}">
      <dgm:prSet/>
      <dgm:spPr/>
      <dgm:t>
        <a:bodyPr/>
        <a:lstStyle/>
        <a:p>
          <a:endParaRPr lang="zh-CN" altLang="en-US"/>
        </a:p>
      </dgm:t>
    </dgm:pt>
    <dgm:pt modelId="{9C91EA5F-6E99-41D7-BEBD-CEC7B6220CD1}">
      <dgm:prSet phldrT="[文本]"/>
      <dgm:spPr/>
      <dgm:t>
        <a:bodyPr/>
        <a:lstStyle/>
        <a:p>
          <a:r>
            <a:rPr lang="zh-CN" altLang="en-US" dirty="0" smtClean="0"/>
            <a:t>开放</a:t>
          </a:r>
          <a:endParaRPr lang="zh-CN" altLang="en-US" dirty="0"/>
        </a:p>
      </dgm:t>
    </dgm:pt>
    <dgm:pt modelId="{FAA58B78-27B7-4373-90A2-5D391CC47219}" type="parTrans" cxnId="{4A038503-3529-4056-A2CA-66F4EE731DE6}">
      <dgm:prSet/>
      <dgm:spPr/>
      <dgm:t>
        <a:bodyPr/>
        <a:lstStyle/>
        <a:p>
          <a:endParaRPr lang="zh-CN" altLang="en-US"/>
        </a:p>
      </dgm:t>
    </dgm:pt>
    <dgm:pt modelId="{F0AC7C6D-AB55-4D55-95D1-E4A630BB5B2B}" type="sibTrans" cxnId="{4A038503-3529-4056-A2CA-66F4EE731DE6}">
      <dgm:prSet/>
      <dgm:spPr/>
      <dgm:t>
        <a:bodyPr/>
        <a:lstStyle/>
        <a:p>
          <a:endParaRPr lang="zh-CN" altLang="en-US"/>
        </a:p>
      </dgm:t>
    </dgm:pt>
    <dgm:pt modelId="{60FC84E6-CC1A-45F9-8A7F-3AEA563AE79C}">
      <dgm:prSet phldrT="[文本]"/>
      <dgm:spPr/>
      <dgm:t>
        <a:bodyPr/>
        <a:lstStyle/>
        <a:p>
          <a:r>
            <a:rPr lang="zh-CN" altLang="en-US" dirty="0" smtClean="0"/>
            <a:t>共享</a:t>
          </a:r>
          <a:endParaRPr lang="zh-CN" altLang="en-US" dirty="0"/>
        </a:p>
      </dgm:t>
    </dgm:pt>
    <dgm:pt modelId="{FCB81BDF-C738-4848-AB9B-D9FC46C1CC30}" type="parTrans" cxnId="{A5AF6AD6-0D56-4166-B220-AA4A326E65EC}">
      <dgm:prSet/>
      <dgm:spPr/>
      <dgm:t>
        <a:bodyPr/>
        <a:lstStyle/>
        <a:p>
          <a:endParaRPr lang="zh-CN" altLang="en-US"/>
        </a:p>
      </dgm:t>
    </dgm:pt>
    <dgm:pt modelId="{EBAE34F5-8709-4256-842A-A342C56D5A46}" type="sibTrans" cxnId="{A5AF6AD6-0D56-4166-B220-AA4A326E65EC}">
      <dgm:prSet/>
      <dgm:spPr/>
      <dgm:t>
        <a:bodyPr/>
        <a:lstStyle/>
        <a:p>
          <a:endParaRPr lang="zh-CN" altLang="en-US"/>
        </a:p>
      </dgm:t>
    </dgm:pt>
    <dgm:pt modelId="{FDE894D2-4D74-4A40-979E-15E7052A1968}">
      <dgm:prSet phldrT="[文本]"/>
      <dgm:spPr/>
      <dgm:t>
        <a:bodyPr/>
        <a:lstStyle/>
        <a:p>
          <a:r>
            <a:rPr lang="zh-CN" altLang="en-US" dirty="0" smtClean="0"/>
            <a:t>参与</a:t>
          </a:r>
          <a:endParaRPr lang="zh-CN" altLang="en-US" dirty="0"/>
        </a:p>
      </dgm:t>
    </dgm:pt>
    <dgm:pt modelId="{02DE79A3-FB56-4EFE-8903-EE1D082AF6E8}" type="parTrans" cxnId="{4468F0CF-A7C9-4809-99B1-0EC5115ED417}">
      <dgm:prSet/>
      <dgm:spPr/>
      <dgm:t>
        <a:bodyPr/>
        <a:lstStyle/>
        <a:p>
          <a:endParaRPr lang="zh-CN" altLang="en-US"/>
        </a:p>
      </dgm:t>
    </dgm:pt>
    <dgm:pt modelId="{7D9BC838-01BD-41DC-8FA1-42F083E979EA}" type="sibTrans" cxnId="{4468F0CF-A7C9-4809-99B1-0EC5115ED417}">
      <dgm:prSet/>
      <dgm:spPr/>
      <dgm:t>
        <a:bodyPr/>
        <a:lstStyle/>
        <a:p>
          <a:endParaRPr lang="zh-CN" altLang="en-US"/>
        </a:p>
      </dgm:t>
    </dgm:pt>
    <dgm:pt modelId="{B3ECE56C-E786-4619-9C03-921E0BE5A25D}">
      <dgm:prSet/>
      <dgm:spPr/>
      <dgm:t>
        <a:bodyPr/>
        <a:lstStyle/>
        <a:p>
          <a:r>
            <a:rPr lang="zh-CN" altLang="en-US" dirty="0" smtClean="0"/>
            <a:t>合作</a:t>
          </a:r>
          <a:endParaRPr lang="zh-CN" altLang="en-US" dirty="0"/>
        </a:p>
      </dgm:t>
    </dgm:pt>
    <dgm:pt modelId="{293A6DC8-6A22-4026-BC13-85128C52BDDC}" type="parTrans" cxnId="{F27B95D0-E42D-44BA-9651-8242FC2C94D1}">
      <dgm:prSet/>
      <dgm:spPr/>
      <dgm:t>
        <a:bodyPr/>
        <a:lstStyle/>
        <a:p>
          <a:endParaRPr lang="zh-CN" altLang="en-US"/>
        </a:p>
      </dgm:t>
    </dgm:pt>
    <dgm:pt modelId="{83350920-F611-4375-85D1-747ED7E6B930}" type="sibTrans" cxnId="{F27B95D0-E42D-44BA-9651-8242FC2C94D1}">
      <dgm:prSet/>
      <dgm:spPr/>
      <dgm:t>
        <a:bodyPr/>
        <a:lstStyle/>
        <a:p>
          <a:endParaRPr lang="zh-CN" altLang="en-US"/>
        </a:p>
      </dgm:t>
    </dgm:pt>
    <dgm:pt modelId="{13773945-915E-4861-B00A-1BF5B241A537}">
      <dgm:prSet/>
      <dgm:spPr/>
      <dgm:t>
        <a:bodyPr/>
        <a:lstStyle/>
        <a:p>
          <a:r>
            <a:rPr lang="zh-CN" altLang="en-US" dirty="0" smtClean="0"/>
            <a:t>尊重</a:t>
          </a:r>
          <a:endParaRPr lang="zh-CN" altLang="en-US" dirty="0"/>
        </a:p>
      </dgm:t>
    </dgm:pt>
    <dgm:pt modelId="{060295E5-0508-45A8-BD1C-59A6EE13E2BB}" type="parTrans" cxnId="{970B8F0A-798C-4960-AA33-7451E02DEE8F}">
      <dgm:prSet/>
      <dgm:spPr/>
      <dgm:t>
        <a:bodyPr/>
        <a:lstStyle/>
        <a:p>
          <a:endParaRPr lang="zh-CN" altLang="en-US"/>
        </a:p>
      </dgm:t>
    </dgm:pt>
    <dgm:pt modelId="{E16D4B4B-1D0F-48B1-AF54-ACCE8175682A}" type="sibTrans" cxnId="{970B8F0A-798C-4960-AA33-7451E02DEE8F}">
      <dgm:prSet/>
      <dgm:spPr/>
      <dgm:t>
        <a:bodyPr/>
        <a:lstStyle/>
        <a:p>
          <a:endParaRPr lang="zh-CN" altLang="en-US"/>
        </a:p>
      </dgm:t>
    </dgm:pt>
    <dgm:pt modelId="{5B193767-A7FC-4B85-80BA-D8AC23D1D26E}" type="pres">
      <dgm:prSet presAssocID="{DC30BE10-EEB2-4A6F-89EE-7745B5723480}" presName="Name0" presStyleCnt="0">
        <dgm:presLayoutVars>
          <dgm:chMax val="1"/>
          <dgm:dir/>
          <dgm:animLvl val="ctr"/>
          <dgm:resizeHandles val="exact"/>
        </dgm:presLayoutVars>
      </dgm:prSet>
      <dgm:spPr/>
      <dgm:t>
        <a:bodyPr/>
        <a:lstStyle/>
        <a:p>
          <a:endParaRPr lang="zh-CN" altLang="en-US"/>
        </a:p>
      </dgm:t>
    </dgm:pt>
    <dgm:pt modelId="{E93E504A-377E-4BB1-BF9E-B36A8BBB658D}" type="pres">
      <dgm:prSet presAssocID="{28779722-934B-4DB0-8C3C-89F1357A8C6A}" presName="centerShape" presStyleLbl="node0" presStyleIdx="0" presStyleCnt="1"/>
      <dgm:spPr/>
      <dgm:t>
        <a:bodyPr/>
        <a:lstStyle/>
        <a:p>
          <a:endParaRPr lang="zh-CN" altLang="en-US"/>
        </a:p>
      </dgm:t>
    </dgm:pt>
    <dgm:pt modelId="{6389654D-18C4-44A9-8783-C6C1650E1AF5}" type="pres">
      <dgm:prSet presAssocID="{6684D41B-1CE0-48A5-A25E-D9491E6C3E12}" presName="parTrans" presStyleLbl="sibTrans2D1" presStyleIdx="0" presStyleCnt="6"/>
      <dgm:spPr/>
      <dgm:t>
        <a:bodyPr/>
        <a:lstStyle/>
        <a:p>
          <a:endParaRPr lang="zh-CN" altLang="en-US"/>
        </a:p>
      </dgm:t>
    </dgm:pt>
    <dgm:pt modelId="{E8EB9299-0F72-4997-A2BF-D32CC3A6E523}" type="pres">
      <dgm:prSet presAssocID="{6684D41B-1CE0-48A5-A25E-D9491E6C3E12}" presName="connectorText" presStyleLbl="sibTrans2D1" presStyleIdx="0" presStyleCnt="6"/>
      <dgm:spPr/>
      <dgm:t>
        <a:bodyPr/>
        <a:lstStyle/>
        <a:p>
          <a:endParaRPr lang="zh-CN" altLang="en-US"/>
        </a:p>
      </dgm:t>
    </dgm:pt>
    <dgm:pt modelId="{DDC43B26-882A-421A-A502-0DF0282F0941}" type="pres">
      <dgm:prSet presAssocID="{807B5900-322B-4732-9A44-3B343D9C6903}" presName="node" presStyleLbl="node1" presStyleIdx="0" presStyleCnt="6">
        <dgm:presLayoutVars>
          <dgm:bulletEnabled val="1"/>
        </dgm:presLayoutVars>
      </dgm:prSet>
      <dgm:spPr/>
      <dgm:t>
        <a:bodyPr/>
        <a:lstStyle/>
        <a:p>
          <a:endParaRPr lang="zh-CN" altLang="en-US"/>
        </a:p>
      </dgm:t>
    </dgm:pt>
    <dgm:pt modelId="{A8FF622C-3BC1-4100-B7EE-09F57B469599}" type="pres">
      <dgm:prSet presAssocID="{FAA58B78-27B7-4373-90A2-5D391CC47219}" presName="parTrans" presStyleLbl="sibTrans2D1" presStyleIdx="1" presStyleCnt="6"/>
      <dgm:spPr/>
      <dgm:t>
        <a:bodyPr/>
        <a:lstStyle/>
        <a:p>
          <a:endParaRPr lang="zh-CN" altLang="en-US"/>
        </a:p>
      </dgm:t>
    </dgm:pt>
    <dgm:pt modelId="{4BA08293-456A-4EBA-8757-CF2A636B0514}" type="pres">
      <dgm:prSet presAssocID="{FAA58B78-27B7-4373-90A2-5D391CC47219}" presName="connectorText" presStyleLbl="sibTrans2D1" presStyleIdx="1" presStyleCnt="6"/>
      <dgm:spPr/>
      <dgm:t>
        <a:bodyPr/>
        <a:lstStyle/>
        <a:p>
          <a:endParaRPr lang="zh-CN" altLang="en-US"/>
        </a:p>
      </dgm:t>
    </dgm:pt>
    <dgm:pt modelId="{5467352F-8A72-483B-8F34-782E83A088A5}" type="pres">
      <dgm:prSet presAssocID="{9C91EA5F-6E99-41D7-BEBD-CEC7B6220CD1}" presName="node" presStyleLbl="node1" presStyleIdx="1" presStyleCnt="6">
        <dgm:presLayoutVars>
          <dgm:bulletEnabled val="1"/>
        </dgm:presLayoutVars>
      </dgm:prSet>
      <dgm:spPr/>
      <dgm:t>
        <a:bodyPr/>
        <a:lstStyle/>
        <a:p>
          <a:endParaRPr lang="zh-CN" altLang="en-US"/>
        </a:p>
      </dgm:t>
    </dgm:pt>
    <dgm:pt modelId="{490D2804-F894-45E0-9946-7E789809F8AA}" type="pres">
      <dgm:prSet presAssocID="{FCB81BDF-C738-4848-AB9B-D9FC46C1CC30}" presName="parTrans" presStyleLbl="sibTrans2D1" presStyleIdx="2" presStyleCnt="6"/>
      <dgm:spPr/>
      <dgm:t>
        <a:bodyPr/>
        <a:lstStyle/>
        <a:p>
          <a:endParaRPr lang="zh-CN" altLang="en-US"/>
        </a:p>
      </dgm:t>
    </dgm:pt>
    <dgm:pt modelId="{88D150CC-0640-4220-9D21-ED38C2BCA889}" type="pres">
      <dgm:prSet presAssocID="{FCB81BDF-C738-4848-AB9B-D9FC46C1CC30}" presName="connectorText" presStyleLbl="sibTrans2D1" presStyleIdx="2" presStyleCnt="6"/>
      <dgm:spPr/>
      <dgm:t>
        <a:bodyPr/>
        <a:lstStyle/>
        <a:p>
          <a:endParaRPr lang="zh-CN" altLang="en-US"/>
        </a:p>
      </dgm:t>
    </dgm:pt>
    <dgm:pt modelId="{25160737-FEFE-4152-9BD4-A88EA44EB256}" type="pres">
      <dgm:prSet presAssocID="{60FC84E6-CC1A-45F9-8A7F-3AEA563AE79C}" presName="node" presStyleLbl="node1" presStyleIdx="2" presStyleCnt="6">
        <dgm:presLayoutVars>
          <dgm:bulletEnabled val="1"/>
        </dgm:presLayoutVars>
      </dgm:prSet>
      <dgm:spPr/>
      <dgm:t>
        <a:bodyPr/>
        <a:lstStyle/>
        <a:p>
          <a:endParaRPr lang="zh-CN" altLang="en-US"/>
        </a:p>
      </dgm:t>
    </dgm:pt>
    <dgm:pt modelId="{A6204D9E-F0B0-4433-BF46-44EBC15A330D}" type="pres">
      <dgm:prSet presAssocID="{02DE79A3-FB56-4EFE-8903-EE1D082AF6E8}" presName="parTrans" presStyleLbl="sibTrans2D1" presStyleIdx="3" presStyleCnt="6"/>
      <dgm:spPr/>
      <dgm:t>
        <a:bodyPr/>
        <a:lstStyle/>
        <a:p>
          <a:endParaRPr lang="zh-CN" altLang="en-US"/>
        </a:p>
      </dgm:t>
    </dgm:pt>
    <dgm:pt modelId="{355B9925-A240-4D44-B05C-072056216538}" type="pres">
      <dgm:prSet presAssocID="{02DE79A3-FB56-4EFE-8903-EE1D082AF6E8}" presName="connectorText" presStyleLbl="sibTrans2D1" presStyleIdx="3" presStyleCnt="6"/>
      <dgm:spPr/>
      <dgm:t>
        <a:bodyPr/>
        <a:lstStyle/>
        <a:p>
          <a:endParaRPr lang="zh-CN" altLang="en-US"/>
        </a:p>
      </dgm:t>
    </dgm:pt>
    <dgm:pt modelId="{E0B4539D-ADFF-4F01-87AC-488E004F5440}" type="pres">
      <dgm:prSet presAssocID="{FDE894D2-4D74-4A40-979E-15E7052A1968}" presName="node" presStyleLbl="node1" presStyleIdx="3" presStyleCnt="6">
        <dgm:presLayoutVars>
          <dgm:bulletEnabled val="1"/>
        </dgm:presLayoutVars>
      </dgm:prSet>
      <dgm:spPr/>
      <dgm:t>
        <a:bodyPr/>
        <a:lstStyle/>
        <a:p>
          <a:endParaRPr lang="zh-CN" altLang="en-US"/>
        </a:p>
      </dgm:t>
    </dgm:pt>
    <dgm:pt modelId="{1005E5B1-4EA2-46EF-A5D6-3169B8D87F91}" type="pres">
      <dgm:prSet presAssocID="{293A6DC8-6A22-4026-BC13-85128C52BDDC}" presName="parTrans" presStyleLbl="sibTrans2D1" presStyleIdx="4" presStyleCnt="6"/>
      <dgm:spPr/>
      <dgm:t>
        <a:bodyPr/>
        <a:lstStyle/>
        <a:p>
          <a:endParaRPr lang="zh-CN" altLang="en-US"/>
        </a:p>
      </dgm:t>
    </dgm:pt>
    <dgm:pt modelId="{5B195858-3443-4EA2-A934-A01997C91083}" type="pres">
      <dgm:prSet presAssocID="{293A6DC8-6A22-4026-BC13-85128C52BDDC}" presName="connectorText" presStyleLbl="sibTrans2D1" presStyleIdx="4" presStyleCnt="6"/>
      <dgm:spPr/>
      <dgm:t>
        <a:bodyPr/>
        <a:lstStyle/>
        <a:p>
          <a:endParaRPr lang="zh-CN" altLang="en-US"/>
        </a:p>
      </dgm:t>
    </dgm:pt>
    <dgm:pt modelId="{5DAFC9A9-29D2-460A-9308-1686769B3F99}" type="pres">
      <dgm:prSet presAssocID="{B3ECE56C-E786-4619-9C03-921E0BE5A25D}" presName="node" presStyleLbl="node1" presStyleIdx="4" presStyleCnt="6">
        <dgm:presLayoutVars>
          <dgm:bulletEnabled val="1"/>
        </dgm:presLayoutVars>
      </dgm:prSet>
      <dgm:spPr/>
      <dgm:t>
        <a:bodyPr/>
        <a:lstStyle/>
        <a:p>
          <a:endParaRPr lang="zh-CN" altLang="en-US"/>
        </a:p>
      </dgm:t>
    </dgm:pt>
    <dgm:pt modelId="{91FD742F-108C-48C5-BDD5-FEF13A89BE60}" type="pres">
      <dgm:prSet presAssocID="{060295E5-0508-45A8-BD1C-59A6EE13E2BB}" presName="parTrans" presStyleLbl="sibTrans2D1" presStyleIdx="5" presStyleCnt="6"/>
      <dgm:spPr/>
      <dgm:t>
        <a:bodyPr/>
        <a:lstStyle/>
        <a:p>
          <a:endParaRPr lang="zh-CN" altLang="en-US"/>
        </a:p>
      </dgm:t>
    </dgm:pt>
    <dgm:pt modelId="{729FFEB9-946F-4A6F-974D-321A525279DD}" type="pres">
      <dgm:prSet presAssocID="{060295E5-0508-45A8-BD1C-59A6EE13E2BB}" presName="connectorText" presStyleLbl="sibTrans2D1" presStyleIdx="5" presStyleCnt="6"/>
      <dgm:spPr/>
      <dgm:t>
        <a:bodyPr/>
        <a:lstStyle/>
        <a:p>
          <a:endParaRPr lang="zh-CN" altLang="en-US"/>
        </a:p>
      </dgm:t>
    </dgm:pt>
    <dgm:pt modelId="{4CAAA3DC-78A7-4E53-999F-589D2E0B3C70}" type="pres">
      <dgm:prSet presAssocID="{13773945-915E-4861-B00A-1BF5B241A537}" presName="node" presStyleLbl="node1" presStyleIdx="5" presStyleCnt="6">
        <dgm:presLayoutVars>
          <dgm:bulletEnabled val="1"/>
        </dgm:presLayoutVars>
      </dgm:prSet>
      <dgm:spPr/>
      <dgm:t>
        <a:bodyPr/>
        <a:lstStyle/>
        <a:p>
          <a:endParaRPr lang="zh-CN" altLang="en-US"/>
        </a:p>
      </dgm:t>
    </dgm:pt>
  </dgm:ptLst>
  <dgm:cxnLst>
    <dgm:cxn modelId="{06EBC3DB-07AD-4BBE-A703-F6992DD105F9}" type="presOf" srcId="{FAA58B78-27B7-4373-90A2-5D391CC47219}" destId="{A8FF622C-3BC1-4100-B7EE-09F57B469599}" srcOrd="0" destOrd="0" presId="urn:microsoft.com/office/officeart/2005/8/layout/radial5"/>
    <dgm:cxn modelId="{F27B95D0-E42D-44BA-9651-8242FC2C94D1}" srcId="{28779722-934B-4DB0-8C3C-89F1357A8C6A}" destId="{B3ECE56C-E786-4619-9C03-921E0BE5A25D}" srcOrd="4" destOrd="0" parTransId="{293A6DC8-6A22-4026-BC13-85128C52BDDC}" sibTransId="{83350920-F611-4375-85D1-747ED7E6B930}"/>
    <dgm:cxn modelId="{59047F61-822E-4D21-9A55-F7F50F483FA7}" type="presOf" srcId="{60FC84E6-CC1A-45F9-8A7F-3AEA563AE79C}" destId="{25160737-FEFE-4152-9BD4-A88EA44EB256}" srcOrd="0" destOrd="0" presId="urn:microsoft.com/office/officeart/2005/8/layout/radial5"/>
    <dgm:cxn modelId="{16CDC43B-7092-4145-934A-39884F4FFCA0}" type="presOf" srcId="{FCB81BDF-C738-4848-AB9B-D9FC46C1CC30}" destId="{490D2804-F894-45E0-9946-7E789809F8AA}" srcOrd="0" destOrd="0" presId="urn:microsoft.com/office/officeart/2005/8/layout/radial5"/>
    <dgm:cxn modelId="{1A996B2F-B895-4BF6-9CBB-D45A5E8BE18A}" type="presOf" srcId="{FCB81BDF-C738-4848-AB9B-D9FC46C1CC30}" destId="{88D150CC-0640-4220-9D21-ED38C2BCA889}" srcOrd="1" destOrd="0" presId="urn:microsoft.com/office/officeart/2005/8/layout/radial5"/>
    <dgm:cxn modelId="{4A038503-3529-4056-A2CA-66F4EE731DE6}" srcId="{28779722-934B-4DB0-8C3C-89F1357A8C6A}" destId="{9C91EA5F-6E99-41D7-BEBD-CEC7B6220CD1}" srcOrd="1" destOrd="0" parTransId="{FAA58B78-27B7-4373-90A2-5D391CC47219}" sibTransId="{F0AC7C6D-AB55-4D55-95D1-E4A630BB5B2B}"/>
    <dgm:cxn modelId="{6BF6CD9F-0481-4352-B4F4-4FB6E028E96E}" type="presOf" srcId="{02DE79A3-FB56-4EFE-8903-EE1D082AF6E8}" destId="{355B9925-A240-4D44-B05C-072056216538}" srcOrd="1" destOrd="0" presId="urn:microsoft.com/office/officeart/2005/8/layout/radial5"/>
    <dgm:cxn modelId="{4468F0CF-A7C9-4809-99B1-0EC5115ED417}" srcId="{28779722-934B-4DB0-8C3C-89F1357A8C6A}" destId="{FDE894D2-4D74-4A40-979E-15E7052A1968}" srcOrd="3" destOrd="0" parTransId="{02DE79A3-FB56-4EFE-8903-EE1D082AF6E8}" sibTransId="{7D9BC838-01BD-41DC-8FA1-42F083E979EA}"/>
    <dgm:cxn modelId="{3FFE25BA-AB89-40AB-BD49-E06601F76701}" srcId="{28779722-934B-4DB0-8C3C-89F1357A8C6A}" destId="{807B5900-322B-4732-9A44-3B343D9C6903}" srcOrd="0" destOrd="0" parTransId="{6684D41B-1CE0-48A5-A25E-D9491E6C3E12}" sibTransId="{C801EE0F-6E33-4290-85E0-DD017B2C9B09}"/>
    <dgm:cxn modelId="{4ED2F05B-BA0E-4A99-8CCB-A696BFC38B8B}" type="presOf" srcId="{293A6DC8-6A22-4026-BC13-85128C52BDDC}" destId="{1005E5B1-4EA2-46EF-A5D6-3169B8D87F91}" srcOrd="0" destOrd="0" presId="urn:microsoft.com/office/officeart/2005/8/layout/radial5"/>
    <dgm:cxn modelId="{E68B617B-DF9A-4FE8-BEF9-98EC54D9E82A}" type="presOf" srcId="{293A6DC8-6A22-4026-BC13-85128C52BDDC}" destId="{5B195858-3443-4EA2-A934-A01997C91083}" srcOrd="1" destOrd="0" presId="urn:microsoft.com/office/officeart/2005/8/layout/radial5"/>
    <dgm:cxn modelId="{862A089C-20BE-4258-8A2F-2B688C006384}" type="presOf" srcId="{02DE79A3-FB56-4EFE-8903-EE1D082AF6E8}" destId="{A6204D9E-F0B0-4433-BF46-44EBC15A330D}" srcOrd="0" destOrd="0" presId="urn:microsoft.com/office/officeart/2005/8/layout/radial5"/>
    <dgm:cxn modelId="{6EE8EEF8-2211-4545-8F4E-E3F4FA25152F}" type="presOf" srcId="{9C91EA5F-6E99-41D7-BEBD-CEC7B6220CD1}" destId="{5467352F-8A72-483B-8F34-782E83A088A5}" srcOrd="0" destOrd="0" presId="urn:microsoft.com/office/officeart/2005/8/layout/radial5"/>
    <dgm:cxn modelId="{468D498E-9D06-4352-BF31-9DF5C50BCB18}" type="presOf" srcId="{060295E5-0508-45A8-BD1C-59A6EE13E2BB}" destId="{91FD742F-108C-48C5-BDD5-FEF13A89BE60}" srcOrd="0" destOrd="0" presId="urn:microsoft.com/office/officeart/2005/8/layout/radial5"/>
    <dgm:cxn modelId="{A5AF6AD6-0D56-4166-B220-AA4A326E65EC}" srcId="{28779722-934B-4DB0-8C3C-89F1357A8C6A}" destId="{60FC84E6-CC1A-45F9-8A7F-3AEA563AE79C}" srcOrd="2" destOrd="0" parTransId="{FCB81BDF-C738-4848-AB9B-D9FC46C1CC30}" sibTransId="{EBAE34F5-8709-4256-842A-A342C56D5A46}"/>
    <dgm:cxn modelId="{AB29518B-EB8E-4DC0-A97B-52B102D9D886}" type="presOf" srcId="{6684D41B-1CE0-48A5-A25E-D9491E6C3E12}" destId="{6389654D-18C4-44A9-8783-C6C1650E1AF5}" srcOrd="0" destOrd="0" presId="urn:microsoft.com/office/officeart/2005/8/layout/radial5"/>
    <dgm:cxn modelId="{45CF584D-D65B-487B-89F9-F7624BB4D15D}" type="presOf" srcId="{6684D41B-1CE0-48A5-A25E-D9491E6C3E12}" destId="{E8EB9299-0F72-4997-A2BF-D32CC3A6E523}" srcOrd="1" destOrd="0" presId="urn:microsoft.com/office/officeart/2005/8/layout/radial5"/>
    <dgm:cxn modelId="{970B8F0A-798C-4960-AA33-7451E02DEE8F}" srcId="{28779722-934B-4DB0-8C3C-89F1357A8C6A}" destId="{13773945-915E-4861-B00A-1BF5B241A537}" srcOrd="5" destOrd="0" parTransId="{060295E5-0508-45A8-BD1C-59A6EE13E2BB}" sibTransId="{E16D4B4B-1D0F-48B1-AF54-ACCE8175682A}"/>
    <dgm:cxn modelId="{29C4B78C-0999-421D-BBF3-63278619EF2E}" type="presOf" srcId="{807B5900-322B-4732-9A44-3B343D9C6903}" destId="{DDC43B26-882A-421A-A502-0DF0282F0941}" srcOrd="0" destOrd="0" presId="urn:microsoft.com/office/officeart/2005/8/layout/radial5"/>
    <dgm:cxn modelId="{401E330E-9021-492B-A8C9-ECFCEA8A94A1}" type="presOf" srcId="{28779722-934B-4DB0-8C3C-89F1357A8C6A}" destId="{E93E504A-377E-4BB1-BF9E-B36A8BBB658D}" srcOrd="0" destOrd="0" presId="urn:microsoft.com/office/officeart/2005/8/layout/radial5"/>
    <dgm:cxn modelId="{55C55685-F0E0-4BA4-8E79-33CE9AE1EC2F}" type="presOf" srcId="{13773945-915E-4861-B00A-1BF5B241A537}" destId="{4CAAA3DC-78A7-4E53-999F-589D2E0B3C70}" srcOrd="0" destOrd="0" presId="urn:microsoft.com/office/officeart/2005/8/layout/radial5"/>
    <dgm:cxn modelId="{0C97382D-8DCF-44E3-BD71-539AB2873ED4}" srcId="{DC30BE10-EEB2-4A6F-89EE-7745B5723480}" destId="{28779722-934B-4DB0-8C3C-89F1357A8C6A}" srcOrd="0" destOrd="0" parTransId="{F0EAD65F-4C3D-4A48-ACA3-FD618F67957F}" sibTransId="{218A00C1-A15A-4252-9C1F-680FC266B23B}"/>
    <dgm:cxn modelId="{A3119BD4-4A9F-4EA8-90E1-FB389FB49EAE}" type="presOf" srcId="{FAA58B78-27B7-4373-90A2-5D391CC47219}" destId="{4BA08293-456A-4EBA-8757-CF2A636B0514}" srcOrd="1" destOrd="0" presId="urn:microsoft.com/office/officeart/2005/8/layout/radial5"/>
    <dgm:cxn modelId="{159B7296-7D1E-4BCB-86B2-DA3BA3C1F65D}" type="presOf" srcId="{DC30BE10-EEB2-4A6F-89EE-7745B5723480}" destId="{5B193767-A7FC-4B85-80BA-D8AC23D1D26E}" srcOrd="0" destOrd="0" presId="urn:microsoft.com/office/officeart/2005/8/layout/radial5"/>
    <dgm:cxn modelId="{8E26F46A-0959-4E2F-A3DC-2AE5634B7C25}" type="presOf" srcId="{060295E5-0508-45A8-BD1C-59A6EE13E2BB}" destId="{729FFEB9-946F-4A6F-974D-321A525279DD}" srcOrd="1" destOrd="0" presId="urn:microsoft.com/office/officeart/2005/8/layout/radial5"/>
    <dgm:cxn modelId="{5308621B-5BBE-43BB-A1B0-1D28924FA821}" type="presOf" srcId="{B3ECE56C-E786-4619-9C03-921E0BE5A25D}" destId="{5DAFC9A9-29D2-460A-9308-1686769B3F99}" srcOrd="0" destOrd="0" presId="urn:microsoft.com/office/officeart/2005/8/layout/radial5"/>
    <dgm:cxn modelId="{5B1DB1E4-7206-470D-8A3D-E30110D107E5}" type="presOf" srcId="{FDE894D2-4D74-4A40-979E-15E7052A1968}" destId="{E0B4539D-ADFF-4F01-87AC-488E004F5440}" srcOrd="0" destOrd="0" presId="urn:microsoft.com/office/officeart/2005/8/layout/radial5"/>
    <dgm:cxn modelId="{50AAB397-DBB1-4308-94B2-06AE608AD022}" type="presParOf" srcId="{5B193767-A7FC-4B85-80BA-D8AC23D1D26E}" destId="{E93E504A-377E-4BB1-BF9E-B36A8BBB658D}" srcOrd="0" destOrd="0" presId="urn:microsoft.com/office/officeart/2005/8/layout/radial5"/>
    <dgm:cxn modelId="{5AF21986-ED51-46B4-99B1-D25CF3A0A9D2}" type="presParOf" srcId="{5B193767-A7FC-4B85-80BA-D8AC23D1D26E}" destId="{6389654D-18C4-44A9-8783-C6C1650E1AF5}" srcOrd="1" destOrd="0" presId="urn:microsoft.com/office/officeart/2005/8/layout/radial5"/>
    <dgm:cxn modelId="{7C7E4CBA-B2B2-4FD7-996E-5EEFD366E68C}" type="presParOf" srcId="{6389654D-18C4-44A9-8783-C6C1650E1AF5}" destId="{E8EB9299-0F72-4997-A2BF-D32CC3A6E523}" srcOrd="0" destOrd="0" presId="urn:microsoft.com/office/officeart/2005/8/layout/radial5"/>
    <dgm:cxn modelId="{4891BC39-A879-4F92-92E0-0F7E6493C672}" type="presParOf" srcId="{5B193767-A7FC-4B85-80BA-D8AC23D1D26E}" destId="{DDC43B26-882A-421A-A502-0DF0282F0941}" srcOrd="2" destOrd="0" presId="urn:microsoft.com/office/officeart/2005/8/layout/radial5"/>
    <dgm:cxn modelId="{F06FEC84-105D-4BF5-B084-E6A2829591D5}" type="presParOf" srcId="{5B193767-A7FC-4B85-80BA-D8AC23D1D26E}" destId="{A8FF622C-3BC1-4100-B7EE-09F57B469599}" srcOrd="3" destOrd="0" presId="urn:microsoft.com/office/officeart/2005/8/layout/radial5"/>
    <dgm:cxn modelId="{46B00BB6-5981-46F5-8EE2-D95731D2890B}" type="presParOf" srcId="{A8FF622C-3BC1-4100-B7EE-09F57B469599}" destId="{4BA08293-456A-4EBA-8757-CF2A636B0514}" srcOrd="0" destOrd="0" presId="urn:microsoft.com/office/officeart/2005/8/layout/radial5"/>
    <dgm:cxn modelId="{D2900C07-740B-4972-B3A8-A75525FFFD7A}" type="presParOf" srcId="{5B193767-A7FC-4B85-80BA-D8AC23D1D26E}" destId="{5467352F-8A72-483B-8F34-782E83A088A5}" srcOrd="4" destOrd="0" presId="urn:microsoft.com/office/officeart/2005/8/layout/radial5"/>
    <dgm:cxn modelId="{FCA7CB34-ACF3-4D95-BA1B-A28F8DF347D8}" type="presParOf" srcId="{5B193767-A7FC-4B85-80BA-D8AC23D1D26E}" destId="{490D2804-F894-45E0-9946-7E789809F8AA}" srcOrd="5" destOrd="0" presId="urn:microsoft.com/office/officeart/2005/8/layout/radial5"/>
    <dgm:cxn modelId="{4AC8366D-88DB-4465-8B41-8DA248A25C4F}" type="presParOf" srcId="{490D2804-F894-45E0-9946-7E789809F8AA}" destId="{88D150CC-0640-4220-9D21-ED38C2BCA889}" srcOrd="0" destOrd="0" presId="urn:microsoft.com/office/officeart/2005/8/layout/radial5"/>
    <dgm:cxn modelId="{C17DED34-CBF3-4DCF-8565-DF66204AEA14}" type="presParOf" srcId="{5B193767-A7FC-4B85-80BA-D8AC23D1D26E}" destId="{25160737-FEFE-4152-9BD4-A88EA44EB256}" srcOrd="6" destOrd="0" presId="urn:microsoft.com/office/officeart/2005/8/layout/radial5"/>
    <dgm:cxn modelId="{C83595F1-A105-4567-B448-B714150A9C3B}" type="presParOf" srcId="{5B193767-A7FC-4B85-80BA-D8AC23D1D26E}" destId="{A6204D9E-F0B0-4433-BF46-44EBC15A330D}" srcOrd="7" destOrd="0" presId="urn:microsoft.com/office/officeart/2005/8/layout/radial5"/>
    <dgm:cxn modelId="{7A529511-F07C-4D18-A633-63D913F18579}" type="presParOf" srcId="{A6204D9E-F0B0-4433-BF46-44EBC15A330D}" destId="{355B9925-A240-4D44-B05C-072056216538}" srcOrd="0" destOrd="0" presId="urn:microsoft.com/office/officeart/2005/8/layout/radial5"/>
    <dgm:cxn modelId="{D5CA0FF0-9453-47BE-A720-C307A0E00B9B}" type="presParOf" srcId="{5B193767-A7FC-4B85-80BA-D8AC23D1D26E}" destId="{E0B4539D-ADFF-4F01-87AC-488E004F5440}" srcOrd="8" destOrd="0" presId="urn:microsoft.com/office/officeart/2005/8/layout/radial5"/>
    <dgm:cxn modelId="{7419D59E-3F29-4BB2-8B6B-470A5E1378DD}" type="presParOf" srcId="{5B193767-A7FC-4B85-80BA-D8AC23D1D26E}" destId="{1005E5B1-4EA2-46EF-A5D6-3169B8D87F91}" srcOrd="9" destOrd="0" presId="urn:microsoft.com/office/officeart/2005/8/layout/radial5"/>
    <dgm:cxn modelId="{F27464BA-BFD8-4317-9128-F630F695FDF6}" type="presParOf" srcId="{1005E5B1-4EA2-46EF-A5D6-3169B8D87F91}" destId="{5B195858-3443-4EA2-A934-A01997C91083}" srcOrd="0" destOrd="0" presId="urn:microsoft.com/office/officeart/2005/8/layout/radial5"/>
    <dgm:cxn modelId="{2C314FDE-E326-4AAA-899D-644F3A1B6156}" type="presParOf" srcId="{5B193767-A7FC-4B85-80BA-D8AC23D1D26E}" destId="{5DAFC9A9-29D2-460A-9308-1686769B3F99}" srcOrd="10" destOrd="0" presId="urn:microsoft.com/office/officeart/2005/8/layout/radial5"/>
    <dgm:cxn modelId="{B101268B-DCD7-4013-9193-0015DFBDAA69}" type="presParOf" srcId="{5B193767-A7FC-4B85-80BA-D8AC23D1D26E}" destId="{91FD742F-108C-48C5-BDD5-FEF13A89BE60}" srcOrd="11" destOrd="0" presId="urn:microsoft.com/office/officeart/2005/8/layout/radial5"/>
    <dgm:cxn modelId="{CDE559B3-497F-490D-8F9D-73D5ABE9E57D}" type="presParOf" srcId="{91FD742F-108C-48C5-BDD5-FEF13A89BE60}" destId="{729FFEB9-946F-4A6F-974D-321A525279DD}" srcOrd="0" destOrd="0" presId="urn:microsoft.com/office/officeart/2005/8/layout/radial5"/>
    <dgm:cxn modelId="{6A95D4C1-3E45-41C0-ACDF-AB7AF854A1C1}" type="presParOf" srcId="{5B193767-A7FC-4B85-80BA-D8AC23D1D26E}" destId="{4CAAA3DC-78A7-4E53-999F-589D2E0B3C70}"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BE2AE-ADB5-4B66-A141-E5ABD987854B}">
      <dsp:nvSpPr>
        <dsp:cNvPr id="0" name=""/>
        <dsp:cNvSpPr/>
      </dsp:nvSpPr>
      <dsp:spPr>
        <a:xfrm>
          <a:off x="3163081" y="1884614"/>
          <a:ext cx="1344637" cy="13446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CN" altLang="en-US" sz="2200" kern="1200" dirty="0" smtClean="0"/>
            <a:t>网络研修社区</a:t>
          </a:r>
          <a:endParaRPr lang="zh-CN" altLang="en-US" sz="2200" kern="1200" dirty="0"/>
        </a:p>
      </dsp:txBody>
      <dsp:txXfrm>
        <a:off x="3359999" y="2081532"/>
        <a:ext cx="950801" cy="950801"/>
      </dsp:txXfrm>
    </dsp:sp>
    <dsp:sp modelId="{DDDB1717-3C55-4E85-AD95-CB59EAD17632}">
      <dsp:nvSpPr>
        <dsp:cNvPr id="0" name=""/>
        <dsp:cNvSpPr/>
      </dsp:nvSpPr>
      <dsp:spPr>
        <a:xfrm rot="16200000">
          <a:off x="3693053" y="1395506"/>
          <a:ext cx="284692" cy="4571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3735757" y="1529645"/>
        <a:ext cx="199284" cy="274306"/>
      </dsp:txXfrm>
    </dsp:sp>
    <dsp:sp modelId="{4C11CD3E-4637-4AE4-935D-9DEA2C671642}">
      <dsp:nvSpPr>
        <dsp:cNvPr id="0" name=""/>
        <dsp:cNvSpPr/>
      </dsp:nvSpPr>
      <dsp:spPr>
        <a:xfrm>
          <a:off x="3163081" y="2822"/>
          <a:ext cx="1344637" cy="134463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smtClean="0"/>
            <a:t>专业网站</a:t>
          </a:r>
          <a:r>
            <a:rPr lang="en-US" altLang="zh-CN" sz="1500" kern="1200" dirty="0" smtClean="0"/>
            <a:t>(</a:t>
          </a:r>
          <a:r>
            <a:rPr lang="zh-CN" altLang="en-US" sz="1500" kern="1200" dirty="0" smtClean="0"/>
            <a:t>江西教师网</a:t>
          </a:r>
          <a:r>
            <a:rPr lang="en-US" altLang="zh-CN" sz="1500" kern="1200" dirty="0" smtClean="0"/>
            <a:t>)</a:t>
          </a:r>
          <a:endParaRPr lang="zh-CN" altLang="en-US" sz="1500" kern="1200" dirty="0"/>
        </a:p>
      </dsp:txBody>
      <dsp:txXfrm>
        <a:off x="3359999" y="199740"/>
        <a:ext cx="950801" cy="950801"/>
      </dsp:txXfrm>
    </dsp:sp>
    <dsp:sp modelId="{406D7C53-CA53-40EA-9137-2CA9EDB9A0A6}">
      <dsp:nvSpPr>
        <dsp:cNvPr id="0" name=""/>
        <dsp:cNvSpPr/>
      </dsp:nvSpPr>
      <dsp:spPr>
        <a:xfrm rot="19800000">
          <a:off x="4500916" y="1861925"/>
          <a:ext cx="284692" cy="4571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4506637" y="1974712"/>
        <a:ext cx="199284" cy="274306"/>
      </dsp:txXfrm>
    </dsp:sp>
    <dsp:sp modelId="{0BF2057C-AA0D-498F-9BD2-97BD86EB5F6A}">
      <dsp:nvSpPr>
        <dsp:cNvPr id="0" name=""/>
        <dsp:cNvSpPr/>
      </dsp:nvSpPr>
      <dsp:spPr>
        <a:xfrm>
          <a:off x="4792761" y="943718"/>
          <a:ext cx="1344637" cy="1344637"/>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altLang="zh-CN" sz="1500" kern="1200" dirty="0" smtClean="0"/>
            <a:t>BBS</a:t>
          </a:r>
          <a:r>
            <a:rPr lang="en-US" altLang="zh-CN" sz="1500" kern="1200" dirty="0" smtClean="0"/>
            <a:t>(</a:t>
          </a:r>
          <a:r>
            <a:rPr lang="zh-CN" altLang="en-US" sz="1500" kern="1200" dirty="0" smtClean="0"/>
            <a:t>江西教师</a:t>
          </a:r>
          <a:r>
            <a:rPr lang="zh-CN" altLang="en-US" sz="1500" kern="1200" dirty="0" smtClean="0"/>
            <a:t>网论坛</a:t>
          </a:r>
          <a:r>
            <a:rPr lang="en-US" altLang="zh-CN" sz="1500" kern="1200" dirty="0" smtClean="0"/>
            <a:t>)</a:t>
          </a:r>
          <a:endParaRPr lang="zh-CN" altLang="en-US" sz="1500" kern="1200" dirty="0"/>
        </a:p>
      </dsp:txBody>
      <dsp:txXfrm>
        <a:off x="4989679" y="1140636"/>
        <a:ext cx="950801" cy="950801"/>
      </dsp:txXfrm>
    </dsp:sp>
    <dsp:sp modelId="{E63CBBE2-EAAA-4014-AA90-E20A4C96809C}">
      <dsp:nvSpPr>
        <dsp:cNvPr id="0" name=""/>
        <dsp:cNvSpPr/>
      </dsp:nvSpPr>
      <dsp:spPr>
        <a:xfrm rot="1800000">
          <a:off x="4500916" y="2794764"/>
          <a:ext cx="284692" cy="4571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4506637" y="2864847"/>
        <a:ext cx="199284" cy="274306"/>
      </dsp:txXfrm>
    </dsp:sp>
    <dsp:sp modelId="{3E801B77-20C7-4671-8E8E-2BA3FC3048DB}">
      <dsp:nvSpPr>
        <dsp:cNvPr id="0" name=""/>
        <dsp:cNvSpPr/>
      </dsp:nvSpPr>
      <dsp:spPr>
        <a:xfrm>
          <a:off x="4792761" y="2825510"/>
          <a:ext cx="1344637" cy="1344637"/>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altLang="zh-CN" sz="1500" kern="1200" dirty="0" smtClean="0"/>
            <a:t>QQ</a:t>
          </a:r>
          <a:r>
            <a:rPr lang="zh-CN" altLang="en-US" sz="1500" kern="1200" dirty="0" smtClean="0"/>
            <a:t>群</a:t>
          </a:r>
          <a:endParaRPr lang="zh-CN" altLang="en-US" sz="1500" kern="1200" dirty="0"/>
        </a:p>
      </dsp:txBody>
      <dsp:txXfrm>
        <a:off x="4989679" y="3022428"/>
        <a:ext cx="950801" cy="950801"/>
      </dsp:txXfrm>
    </dsp:sp>
    <dsp:sp modelId="{C3C7D56F-F6D0-4B4B-AA1E-8946671DB9F2}">
      <dsp:nvSpPr>
        <dsp:cNvPr id="0" name=""/>
        <dsp:cNvSpPr/>
      </dsp:nvSpPr>
      <dsp:spPr>
        <a:xfrm rot="5400000">
          <a:off x="3693053" y="3261183"/>
          <a:ext cx="284692" cy="45717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3735757" y="3309914"/>
        <a:ext cx="199284" cy="274306"/>
      </dsp:txXfrm>
    </dsp:sp>
    <dsp:sp modelId="{CEDE6634-D32A-422A-B828-D66EAFFC09BD}">
      <dsp:nvSpPr>
        <dsp:cNvPr id="0" name=""/>
        <dsp:cNvSpPr/>
      </dsp:nvSpPr>
      <dsp:spPr>
        <a:xfrm>
          <a:off x="3163081" y="3766407"/>
          <a:ext cx="1344637" cy="134463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smtClean="0"/>
            <a:t>博客</a:t>
          </a:r>
          <a:r>
            <a:rPr lang="en-US" altLang="zh-CN" sz="1500" kern="1200" dirty="0" smtClean="0"/>
            <a:t>(</a:t>
          </a:r>
          <a:r>
            <a:rPr lang="zh-CN" altLang="en-US" sz="1500" kern="1200" dirty="0" smtClean="0"/>
            <a:t>新浪博客</a:t>
          </a:r>
          <a:r>
            <a:rPr lang="en-US" altLang="zh-CN" sz="1500" kern="1200" dirty="0" smtClean="0"/>
            <a:t>)</a:t>
          </a:r>
          <a:endParaRPr lang="zh-CN" altLang="en-US" sz="1500" kern="1200" dirty="0"/>
        </a:p>
      </dsp:txBody>
      <dsp:txXfrm>
        <a:off x="3359999" y="3963325"/>
        <a:ext cx="950801" cy="950801"/>
      </dsp:txXfrm>
    </dsp:sp>
    <dsp:sp modelId="{D639C302-8CF6-4D81-B919-79A139344DCC}">
      <dsp:nvSpPr>
        <dsp:cNvPr id="0" name=""/>
        <dsp:cNvSpPr/>
      </dsp:nvSpPr>
      <dsp:spPr>
        <a:xfrm rot="9000000">
          <a:off x="2885191" y="2794764"/>
          <a:ext cx="284692" cy="45717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2964878" y="2864847"/>
        <a:ext cx="199284" cy="274306"/>
      </dsp:txXfrm>
    </dsp:sp>
    <dsp:sp modelId="{732E2827-573B-48B9-A704-6DF2C77A3BBA}">
      <dsp:nvSpPr>
        <dsp:cNvPr id="0" name=""/>
        <dsp:cNvSpPr/>
      </dsp:nvSpPr>
      <dsp:spPr>
        <a:xfrm>
          <a:off x="1533401" y="2825510"/>
          <a:ext cx="1344637" cy="134463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smtClean="0"/>
            <a:t>微博</a:t>
          </a:r>
          <a:r>
            <a:rPr lang="en-US" altLang="zh-CN" sz="1500" kern="1200" dirty="0" smtClean="0"/>
            <a:t>(</a:t>
          </a:r>
          <a:r>
            <a:rPr lang="zh-CN" altLang="en-US" sz="1500" kern="1200" dirty="0" smtClean="0"/>
            <a:t>新浪微博</a:t>
          </a:r>
          <a:r>
            <a:rPr lang="en-US" altLang="zh-CN" sz="1500" kern="1200" dirty="0" smtClean="0"/>
            <a:t>)</a:t>
          </a:r>
          <a:endParaRPr lang="zh-CN" altLang="en-US" sz="1500" kern="1200" dirty="0"/>
        </a:p>
      </dsp:txBody>
      <dsp:txXfrm>
        <a:off x="1730319" y="3022428"/>
        <a:ext cx="950801" cy="950801"/>
      </dsp:txXfrm>
    </dsp:sp>
    <dsp:sp modelId="{AFC57E0F-6F50-4AFD-880C-28547FA5116B}">
      <dsp:nvSpPr>
        <dsp:cNvPr id="0" name=""/>
        <dsp:cNvSpPr/>
      </dsp:nvSpPr>
      <dsp:spPr>
        <a:xfrm rot="12600000">
          <a:off x="2885191" y="1861925"/>
          <a:ext cx="284692" cy="4571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2964878" y="1974712"/>
        <a:ext cx="199284" cy="274306"/>
      </dsp:txXfrm>
    </dsp:sp>
    <dsp:sp modelId="{5807DABE-E073-46A6-9B77-869AD73CC498}">
      <dsp:nvSpPr>
        <dsp:cNvPr id="0" name=""/>
        <dsp:cNvSpPr/>
      </dsp:nvSpPr>
      <dsp:spPr>
        <a:xfrm>
          <a:off x="1533401" y="943718"/>
          <a:ext cx="1344637" cy="1344637"/>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smtClean="0"/>
            <a:t>微信</a:t>
          </a:r>
          <a:endParaRPr lang="zh-CN" altLang="en-US" sz="1500" kern="1200" dirty="0"/>
        </a:p>
      </dsp:txBody>
      <dsp:txXfrm>
        <a:off x="1730319" y="1140636"/>
        <a:ext cx="950801" cy="950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26424-4333-4C2D-820C-394B01858622}">
      <dsp:nvSpPr>
        <dsp:cNvPr id="0" name=""/>
        <dsp:cNvSpPr/>
      </dsp:nvSpPr>
      <dsp:spPr>
        <a:xfrm>
          <a:off x="733424" y="0"/>
          <a:ext cx="831215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859C9-CA4F-4F32-82B3-8203811226D9}">
      <dsp:nvSpPr>
        <dsp:cNvPr id="0" name=""/>
        <dsp:cNvSpPr/>
      </dsp:nvSpPr>
      <dsp:spPr>
        <a:xfrm>
          <a:off x="4715" y="1305401"/>
          <a:ext cx="30228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t>电脑</a:t>
          </a:r>
          <a:endParaRPr lang="zh-CN" altLang="en-US" sz="4000" kern="1200" dirty="0"/>
        </a:p>
      </dsp:txBody>
      <dsp:txXfrm>
        <a:off x="89681" y="1390367"/>
        <a:ext cx="2852939" cy="1570603"/>
      </dsp:txXfrm>
    </dsp:sp>
    <dsp:sp modelId="{4EED120B-2057-4C8B-9451-FB410C747B49}">
      <dsp:nvSpPr>
        <dsp:cNvPr id="0" name=""/>
        <dsp:cNvSpPr/>
      </dsp:nvSpPr>
      <dsp:spPr>
        <a:xfrm>
          <a:off x="3378064" y="1305401"/>
          <a:ext cx="30228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t>手机</a:t>
          </a:r>
          <a:endParaRPr lang="zh-CN" altLang="en-US" sz="4000" kern="1200" dirty="0"/>
        </a:p>
      </dsp:txBody>
      <dsp:txXfrm>
        <a:off x="3463030" y="1390367"/>
        <a:ext cx="2852939" cy="1570603"/>
      </dsp:txXfrm>
    </dsp:sp>
    <dsp:sp modelId="{CB96D54C-DF3B-4830-9EFF-8BAF916D6CD5}">
      <dsp:nvSpPr>
        <dsp:cNvPr id="0" name=""/>
        <dsp:cNvSpPr/>
      </dsp:nvSpPr>
      <dsp:spPr>
        <a:xfrm>
          <a:off x="6751413" y="1305401"/>
          <a:ext cx="30228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t>可穿戴设备</a:t>
          </a:r>
          <a:endParaRPr lang="zh-CN" altLang="en-US" sz="4000" kern="1200" dirty="0"/>
        </a:p>
      </dsp:txBody>
      <dsp:txXfrm>
        <a:off x="6836379" y="1390367"/>
        <a:ext cx="2852939"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C5522-4400-4E7C-9D2A-37F1AB48F7BE}">
      <dsp:nvSpPr>
        <dsp:cNvPr id="0" name=""/>
        <dsp:cNvSpPr/>
      </dsp:nvSpPr>
      <dsp:spPr>
        <a:xfrm>
          <a:off x="4621" y="1569532"/>
          <a:ext cx="2020453" cy="121227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smtClean="0"/>
            <a:t>注册帐号</a:t>
          </a:r>
          <a:endParaRPr lang="zh-CN" altLang="en-US" sz="3300" kern="1200" dirty="0"/>
        </a:p>
      </dsp:txBody>
      <dsp:txXfrm>
        <a:off x="40127" y="1605038"/>
        <a:ext cx="1949441" cy="1141260"/>
      </dsp:txXfrm>
    </dsp:sp>
    <dsp:sp modelId="{1855B35C-9C52-4662-8D16-B452C67DF949}">
      <dsp:nvSpPr>
        <dsp:cNvPr id="0" name=""/>
        <dsp:cNvSpPr/>
      </dsp:nvSpPr>
      <dsp:spPr>
        <a:xfrm>
          <a:off x="2227119" y="1925132"/>
          <a:ext cx="428336" cy="50107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2227119" y="2025346"/>
        <a:ext cx="299835" cy="300644"/>
      </dsp:txXfrm>
    </dsp:sp>
    <dsp:sp modelId="{C72DC679-836A-4F43-89C3-7B0C92C768C9}">
      <dsp:nvSpPr>
        <dsp:cNvPr id="0" name=""/>
        <dsp:cNvSpPr/>
      </dsp:nvSpPr>
      <dsp:spPr>
        <a:xfrm>
          <a:off x="2833255" y="1569532"/>
          <a:ext cx="2020453" cy="1212272"/>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smtClean="0"/>
            <a:t>加好友</a:t>
          </a:r>
          <a:endParaRPr lang="zh-CN" altLang="en-US" sz="3300" kern="1200" dirty="0"/>
        </a:p>
      </dsp:txBody>
      <dsp:txXfrm>
        <a:off x="2868761" y="1605038"/>
        <a:ext cx="1949441" cy="1141260"/>
      </dsp:txXfrm>
    </dsp:sp>
    <dsp:sp modelId="{62457832-D576-4DF2-B2DB-920100AA2A30}">
      <dsp:nvSpPr>
        <dsp:cNvPr id="0" name=""/>
        <dsp:cNvSpPr/>
      </dsp:nvSpPr>
      <dsp:spPr>
        <a:xfrm>
          <a:off x="5055754" y="1925132"/>
          <a:ext cx="428336" cy="50107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5055754" y="2025346"/>
        <a:ext cx="299835" cy="300644"/>
      </dsp:txXfrm>
    </dsp:sp>
    <dsp:sp modelId="{DC7DD98C-F182-4D9A-A8B4-AA03A36C25E4}">
      <dsp:nvSpPr>
        <dsp:cNvPr id="0" name=""/>
        <dsp:cNvSpPr/>
      </dsp:nvSpPr>
      <dsp:spPr>
        <a:xfrm>
          <a:off x="5661890" y="1569532"/>
          <a:ext cx="2020453" cy="1212272"/>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smtClean="0"/>
            <a:t>群聊</a:t>
          </a:r>
          <a:endParaRPr lang="zh-CN" altLang="en-US" sz="3300" kern="1200" dirty="0"/>
        </a:p>
      </dsp:txBody>
      <dsp:txXfrm>
        <a:off x="5697396" y="1605038"/>
        <a:ext cx="1949441" cy="1141260"/>
      </dsp:txXfrm>
    </dsp:sp>
    <dsp:sp modelId="{A4C581B2-63FD-455A-86EF-4657D81B8090}">
      <dsp:nvSpPr>
        <dsp:cNvPr id="0" name=""/>
        <dsp:cNvSpPr/>
      </dsp:nvSpPr>
      <dsp:spPr>
        <a:xfrm>
          <a:off x="7884389" y="1925132"/>
          <a:ext cx="428336" cy="50107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7884389" y="2025346"/>
        <a:ext cx="299835" cy="300644"/>
      </dsp:txXfrm>
    </dsp:sp>
    <dsp:sp modelId="{1B9207B5-FB6E-4A45-A6FE-128E431E0068}">
      <dsp:nvSpPr>
        <dsp:cNvPr id="0" name=""/>
        <dsp:cNvSpPr/>
      </dsp:nvSpPr>
      <dsp:spPr>
        <a:xfrm>
          <a:off x="8490525" y="1569532"/>
          <a:ext cx="2020453" cy="121227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smtClean="0"/>
            <a:t>朋友圈</a:t>
          </a:r>
          <a:endParaRPr lang="zh-CN" altLang="en-US" sz="3300" kern="1200" dirty="0"/>
        </a:p>
      </dsp:txBody>
      <dsp:txXfrm>
        <a:off x="8526031" y="1605038"/>
        <a:ext cx="1949441" cy="1141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C5522-4400-4E7C-9D2A-37F1AB48F7BE}">
      <dsp:nvSpPr>
        <dsp:cNvPr id="0" name=""/>
        <dsp:cNvSpPr/>
      </dsp:nvSpPr>
      <dsp:spPr>
        <a:xfrm>
          <a:off x="4621" y="1569532"/>
          <a:ext cx="2020453" cy="121227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zh-CN" altLang="en-US" sz="4100" kern="1200" dirty="0" smtClean="0"/>
            <a:t>收藏</a:t>
          </a:r>
          <a:endParaRPr lang="zh-CN" altLang="en-US" sz="4100" kern="1200" dirty="0"/>
        </a:p>
      </dsp:txBody>
      <dsp:txXfrm>
        <a:off x="40127" y="1605038"/>
        <a:ext cx="1949441" cy="1141260"/>
      </dsp:txXfrm>
    </dsp:sp>
    <dsp:sp modelId="{1855B35C-9C52-4662-8D16-B452C67DF949}">
      <dsp:nvSpPr>
        <dsp:cNvPr id="0" name=""/>
        <dsp:cNvSpPr/>
      </dsp:nvSpPr>
      <dsp:spPr>
        <a:xfrm>
          <a:off x="2227119" y="1925132"/>
          <a:ext cx="428336" cy="50107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2227119" y="2025346"/>
        <a:ext cx="299835" cy="300644"/>
      </dsp:txXfrm>
    </dsp:sp>
    <dsp:sp modelId="{C72DC679-836A-4F43-89C3-7B0C92C768C9}">
      <dsp:nvSpPr>
        <dsp:cNvPr id="0" name=""/>
        <dsp:cNvSpPr/>
      </dsp:nvSpPr>
      <dsp:spPr>
        <a:xfrm>
          <a:off x="2833255" y="1569532"/>
          <a:ext cx="2020453" cy="1212272"/>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zh-CN" altLang="en-US" sz="4100" kern="1200" dirty="0" smtClean="0"/>
            <a:t>分享</a:t>
          </a:r>
          <a:endParaRPr lang="zh-CN" altLang="en-US" sz="4100" kern="1200" dirty="0"/>
        </a:p>
      </dsp:txBody>
      <dsp:txXfrm>
        <a:off x="2868761" y="1605038"/>
        <a:ext cx="1949441" cy="1141260"/>
      </dsp:txXfrm>
    </dsp:sp>
    <dsp:sp modelId="{62457832-D576-4DF2-B2DB-920100AA2A30}">
      <dsp:nvSpPr>
        <dsp:cNvPr id="0" name=""/>
        <dsp:cNvSpPr/>
      </dsp:nvSpPr>
      <dsp:spPr>
        <a:xfrm>
          <a:off x="5055754" y="1925132"/>
          <a:ext cx="428336" cy="50107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5055754" y="2025346"/>
        <a:ext cx="299835" cy="300644"/>
      </dsp:txXfrm>
    </dsp:sp>
    <dsp:sp modelId="{DC7DD98C-F182-4D9A-A8B4-AA03A36C25E4}">
      <dsp:nvSpPr>
        <dsp:cNvPr id="0" name=""/>
        <dsp:cNvSpPr/>
      </dsp:nvSpPr>
      <dsp:spPr>
        <a:xfrm>
          <a:off x="5661890" y="1569532"/>
          <a:ext cx="2020453" cy="1212272"/>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zh-CN" altLang="en-US" sz="4100" kern="1200" dirty="0" smtClean="0"/>
            <a:t>订阅</a:t>
          </a:r>
          <a:endParaRPr lang="zh-CN" altLang="en-US" sz="4100" kern="1200" dirty="0"/>
        </a:p>
      </dsp:txBody>
      <dsp:txXfrm>
        <a:off x="5697396" y="1605038"/>
        <a:ext cx="1949441" cy="1141260"/>
      </dsp:txXfrm>
    </dsp:sp>
    <dsp:sp modelId="{A4C581B2-63FD-455A-86EF-4657D81B8090}">
      <dsp:nvSpPr>
        <dsp:cNvPr id="0" name=""/>
        <dsp:cNvSpPr/>
      </dsp:nvSpPr>
      <dsp:spPr>
        <a:xfrm>
          <a:off x="7884389" y="1925132"/>
          <a:ext cx="428336" cy="50107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7884389" y="2025346"/>
        <a:ext cx="299835" cy="300644"/>
      </dsp:txXfrm>
    </dsp:sp>
    <dsp:sp modelId="{1B9207B5-FB6E-4A45-A6FE-128E431E0068}">
      <dsp:nvSpPr>
        <dsp:cNvPr id="0" name=""/>
        <dsp:cNvSpPr/>
      </dsp:nvSpPr>
      <dsp:spPr>
        <a:xfrm>
          <a:off x="8490525" y="1569532"/>
          <a:ext cx="2020453" cy="121227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zh-CN" altLang="en-US" sz="4100" kern="1200" dirty="0" smtClean="0"/>
            <a:t>公众号</a:t>
          </a:r>
          <a:endParaRPr lang="zh-CN" altLang="en-US" sz="4100" kern="1200" dirty="0"/>
        </a:p>
      </dsp:txBody>
      <dsp:txXfrm>
        <a:off x="8526031" y="1605038"/>
        <a:ext cx="1949441" cy="1141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A6B5E-DAED-4D3A-A932-43999BDA4390}">
      <dsp:nvSpPr>
        <dsp:cNvPr id="0" name=""/>
        <dsp:cNvSpPr/>
      </dsp:nvSpPr>
      <dsp:spPr>
        <a:xfrm rot="5400000">
          <a:off x="3640753" y="103023"/>
          <a:ext cx="1525763" cy="1327414"/>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中国教育师发展中心</a:t>
          </a:r>
          <a:endParaRPr lang="zh-CN" altLang="en-US" sz="1600" kern="1200" dirty="0"/>
        </a:p>
      </dsp:txBody>
      <dsp:txXfrm rot="-5400000">
        <a:off x="3946782" y="241614"/>
        <a:ext cx="913704" cy="1050233"/>
      </dsp:txXfrm>
    </dsp:sp>
    <dsp:sp modelId="{3AD64C92-EDB8-4BBF-8F05-6BD39CE825E6}">
      <dsp:nvSpPr>
        <dsp:cNvPr id="0" name=""/>
        <dsp:cNvSpPr/>
      </dsp:nvSpPr>
      <dsp:spPr>
        <a:xfrm>
          <a:off x="5107622" y="309001"/>
          <a:ext cx="1702752" cy="915458"/>
        </a:xfrm>
        <a:prstGeom prst="rect">
          <a:avLst/>
        </a:prstGeom>
        <a:noFill/>
        <a:ln>
          <a:noFill/>
        </a:ln>
        <a:effectLst/>
      </dsp:spPr>
      <dsp:style>
        <a:lnRef idx="0">
          <a:scrgbClr r="0" g="0" b="0"/>
        </a:lnRef>
        <a:fillRef idx="0">
          <a:scrgbClr r="0" g="0" b="0"/>
        </a:fillRef>
        <a:effectRef idx="0">
          <a:scrgbClr r="0" g="0" b="0"/>
        </a:effectRef>
        <a:fontRef idx="minor"/>
      </dsp:style>
    </dsp:sp>
    <dsp:sp modelId="{8666577F-ABE4-4094-A4C0-545ED16F40D6}">
      <dsp:nvSpPr>
        <dsp:cNvPr id="0" name=""/>
        <dsp:cNvSpPr/>
      </dsp:nvSpPr>
      <dsp:spPr>
        <a:xfrm rot="5400000">
          <a:off x="2207145" y="103023"/>
          <a:ext cx="1525763" cy="1327414"/>
        </a:xfrm>
        <a:prstGeom prst="hexagon">
          <a:avLst>
            <a:gd name="adj" fmla="val 25000"/>
            <a:gd name="vf" fmla="val 115470"/>
          </a:avLst>
        </a:prstGeom>
        <a:solidFill>
          <a:srgbClr val="D247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zh-CN" altLang="en-US" sz="2800" kern="1200" dirty="0" smtClean="0"/>
            <a:t>好老师</a:t>
          </a:r>
          <a:endParaRPr lang="zh-CN" altLang="en-US" sz="2800" kern="1200" dirty="0"/>
        </a:p>
      </dsp:txBody>
      <dsp:txXfrm rot="-5400000">
        <a:off x="2513174" y="241614"/>
        <a:ext cx="913704" cy="1050233"/>
      </dsp:txXfrm>
    </dsp:sp>
    <dsp:sp modelId="{CA9D3E23-7D34-47E0-9F45-CAC923EA9C9F}">
      <dsp:nvSpPr>
        <dsp:cNvPr id="0" name=""/>
        <dsp:cNvSpPr/>
      </dsp:nvSpPr>
      <dsp:spPr>
        <a:xfrm rot="5400000">
          <a:off x="2921202" y="1398092"/>
          <a:ext cx="1525763" cy="1327414"/>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rPr>
            <a:t>中国远程教育杂志</a:t>
          </a:r>
          <a:endParaRPr lang="zh-CN" altLang="en-US" sz="1800" kern="1200" dirty="0">
            <a:solidFill>
              <a:schemeClr val="tx1"/>
            </a:solidFill>
          </a:endParaRPr>
        </a:p>
      </dsp:txBody>
      <dsp:txXfrm rot="-5400000">
        <a:off x="3227231" y="1536683"/>
        <a:ext cx="913704" cy="1050233"/>
      </dsp:txXfrm>
    </dsp:sp>
    <dsp:sp modelId="{87C2F7FA-C900-44A4-BCAC-C0CCDB884B8E}">
      <dsp:nvSpPr>
        <dsp:cNvPr id="0" name=""/>
        <dsp:cNvSpPr/>
      </dsp:nvSpPr>
      <dsp:spPr>
        <a:xfrm>
          <a:off x="1317625" y="1604070"/>
          <a:ext cx="1647825" cy="915458"/>
        </a:xfrm>
        <a:prstGeom prst="rect">
          <a:avLst/>
        </a:prstGeom>
        <a:noFill/>
        <a:ln>
          <a:noFill/>
        </a:ln>
        <a:effectLst/>
      </dsp:spPr>
      <dsp:style>
        <a:lnRef idx="0">
          <a:scrgbClr r="0" g="0" b="0"/>
        </a:lnRef>
        <a:fillRef idx="0">
          <a:scrgbClr r="0" g="0" b="0"/>
        </a:fillRef>
        <a:effectRef idx="0">
          <a:scrgbClr r="0" g="0" b="0"/>
        </a:effectRef>
        <a:fontRef idx="minor"/>
      </dsp:style>
    </dsp:sp>
    <dsp:sp modelId="{183C8AB2-0EC3-4E54-A9DD-AAF03429CBDE}">
      <dsp:nvSpPr>
        <dsp:cNvPr id="0" name=""/>
        <dsp:cNvSpPr/>
      </dsp:nvSpPr>
      <dsp:spPr>
        <a:xfrm rot="5400000">
          <a:off x="4354810" y="1398092"/>
          <a:ext cx="1525763" cy="1327414"/>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zh-CN" altLang="en-US" sz="2600" kern="1200" dirty="0" smtClean="0"/>
            <a:t>微课时代</a:t>
          </a:r>
          <a:endParaRPr lang="zh-CN" altLang="en-US" sz="2600" kern="1200" dirty="0"/>
        </a:p>
      </dsp:txBody>
      <dsp:txXfrm rot="-5400000">
        <a:off x="4660839" y="1536683"/>
        <a:ext cx="913704" cy="1050233"/>
      </dsp:txXfrm>
    </dsp:sp>
    <dsp:sp modelId="{B070BB0C-4EA8-4C5D-B0AA-72EE19E84473}">
      <dsp:nvSpPr>
        <dsp:cNvPr id="0" name=""/>
        <dsp:cNvSpPr/>
      </dsp:nvSpPr>
      <dsp:spPr>
        <a:xfrm rot="5400000">
          <a:off x="3640753" y="2693160"/>
          <a:ext cx="1525763" cy="1327414"/>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smtClean="0"/>
            <a:t>腾讯教育</a:t>
          </a:r>
          <a:endParaRPr lang="zh-CN" altLang="en-US" sz="2200" kern="1200" dirty="0"/>
        </a:p>
      </dsp:txBody>
      <dsp:txXfrm rot="-5400000">
        <a:off x="3946782" y="2831751"/>
        <a:ext cx="913704" cy="1050233"/>
      </dsp:txXfrm>
    </dsp:sp>
    <dsp:sp modelId="{4F9988DC-A296-4F0F-AC9A-359276C4C80E}">
      <dsp:nvSpPr>
        <dsp:cNvPr id="0" name=""/>
        <dsp:cNvSpPr/>
      </dsp:nvSpPr>
      <dsp:spPr>
        <a:xfrm>
          <a:off x="5107622" y="2899138"/>
          <a:ext cx="1702752" cy="915458"/>
        </a:xfrm>
        <a:prstGeom prst="rect">
          <a:avLst/>
        </a:prstGeom>
        <a:noFill/>
        <a:ln>
          <a:noFill/>
        </a:ln>
        <a:effectLst/>
      </dsp:spPr>
      <dsp:style>
        <a:lnRef idx="0">
          <a:scrgbClr r="0" g="0" b="0"/>
        </a:lnRef>
        <a:fillRef idx="0">
          <a:scrgbClr r="0" g="0" b="0"/>
        </a:fillRef>
        <a:effectRef idx="0">
          <a:scrgbClr r="0" g="0" b="0"/>
        </a:effectRef>
        <a:fontRef idx="minor"/>
      </dsp:style>
    </dsp:sp>
    <dsp:sp modelId="{05942200-3844-42D1-8CF7-22F1DF5DD58C}">
      <dsp:nvSpPr>
        <dsp:cNvPr id="0" name=""/>
        <dsp:cNvSpPr/>
      </dsp:nvSpPr>
      <dsp:spPr>
        <a:xfrm rot="5400000">
          <a:off x="2207145" y="2693160"/>
          <a:ext cx="1525763" cy="1327414"/>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altLang="zh-CN" sz="2300" kern="1200" dirty="0" err="1" smtClean="0"/>
            <a:t>ipad</a:t>
          </a:r>
          <a:r>
            <a:rPr lang="zh-CN" altLang="en-US" sz="2300" kern="1200" dirty="0" smtClean="0"/>
            <a:t>教学资讯</a:t>
          </a:r>
          <a:endParaRPr lang="zh-CN" altLang="en-US" sz="2300" kern="1200" dirty="0"/>
        </a:p>
      </dsp:txBody>
      <dsp:txXfrm rot="-5400000">
        <a:off x="2513174" y="2831751"/>
        <a:ext cx="913704" cy="1050233"/>
      </dsp:txXfrm>
    </dsp:sp>
    <dsp:sp modelId="{2E4E4611-50E4-4906-8CF0-C7AFD79D0548}">
      <dsp:nvSpPr>
        <dsp:cNvPr id="0" name=""/>
        <dsp:cNvSpPr/>
      </dsp:nvSpPr>
      <dsp:spPr>
        <a:xfrm rot="5400000">
          <a:off x="2921202" y="3988228"/>
          <a:ext cx="1525763" cy="1327414"/>
        </a:xfrm>
        <a:prstGeom prst="hexagon">
          <a:avLst>
            <a:gd name="adj" fmla="val 2500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中国教师报</a:t>
          </a:r>
          <a:endParaRPr lang="zh-CN" altLang="en-US" sz="2000" kern="1200" dirty="0"/>
        </a:p>
      </dsp:txBody>
      <dsp:txXfrm rot="-5400000">
        <a:off x="3227231" y="4126819"/>
        <a:ext cx="913704" cy="1050233"/>
      </dsp:txXfrm>
    </dsp:sp>
    <dsp:sp modelId="{C3E854F5-846B-47C3-B6BA-FD0E175BA5D1}">
      <dsp:nvSpPr>
        <dsp:cNvPr id="0" name=""/>
        <dsp:cNvSpPr/>
      </dsp:nvSpPr>
      <dsp:spPr>
        <a:xfrm>
          <a:off x="1317625" y="4194206"/>
          <a:ext cx="1647825" cy="915458"/>
        </a:xfrm>
        <a:prstGeom prst="rect">
          <a:avLst/>
        </a:prstGeom>
        <a:noFill/>
        <a:ln>
          <a:noFill/>
        </a:ln>
        <a:effectLst/>
      </dsp:spPr>
      <dsp:style>
        <a:lnRef idx="0">
          <a:scrgbClr r="0" g="0" b="0"/>
        </a:lnRef>
        <a:fillRef idx="0">
          <a:scrgbClr r="0" g="0" b="0"/>
        </a:fillRef>
        <a:effectRef idx="0">
          <a:scrgbClr r="0" g="0" b="0"/>
        </a:effectRef>
        <a:fontRef idx="minor"/>
      </dsp:style>
    </dsp:sp>
    <dsp:sp modelId="{F71DE314-E787-4FCF-B428-5A9E564C835B}">
      <dsp:nvSpPr>
        <dsp:cNvPr id="0" name=""/>
        <dsp:cNvSpPr/>
      </dsp:nvSpPr>
      <dsp:spPr>
        <a:xfrm rot="5400000">
          <a:off x="4354810" y="3988228"/>
          <a:ext cx="1525763" cy="1327414"/>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kern="1200" dirty="0" smtClean="0"/>
            <a:t>中国教育报</a:t>
          </a:r>
          <a:endParaRPr lang="zh-CN" altLang="en-US" sz="2000" kern="1200" dirty="0"/>
        </a:p>
      </dsp:txBody>
      <dsp:txXfrm rot="-5400000">
        <a:off x="4660839" y="4126819"/>
        <a:ext cx="913704" cy="10502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E504A-377E-4BB1-BF9E-B36A8BBB658D}">
      <dsp:nvSpPr>
        <dsp:cNvPr id="0" name=""/>
        <dsp:cNvSpPr/>
      </dsp:nvSpPr>
      <dsp:spPr>
        <a:xfrm>
          <a:off x="1729005" y="1834307"/>
          <a:ext cx="1307807" cy="1307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kern="1200" dirty="0" smtClean="0"/>
            <a:t>互联思维</a:t>
          </a:r>
          <a:endParaRPr lang="zh-CN" altLang="en-US" sz="2100" kern="1200" dirty="0"/>
        </a:p>
      </dsp:txBody>
      <dsp:txXfrm>
        <a:off x="1920529" y="2025831"/>
        <a:ext cx="924759" cy="924759"/>
      </dsp:txXfrm>
    </dsp:sp>
    <dsp:sp modelId="{6389654D-18C4-44A9-8783-C6C1650E1AF5}">
      <dsp:nvSpPr>
        <dsp:cNvPr id="0" name=""/>
        <dsp:cNvSpPr/>
      </dsp:nvSpPr>
      <dsp:spPr>
        <a:xfrm rot="16200000">
          <a:off x="2244146" y="1358018"/>
          <a:ext cx="277525" cy="4446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2285775" y="1488578"/>
        <a:ext cx="194268" cy="266792"/>
      </dsp:txXfrm>
    </dsp:sp>
    <dsp:sp modelId="{DDC43B26-882A-421A-A502-0DF0282F0941}">
      <dsp:nvSpPr>
        <dsp:cNvPr id="0" name=""/>
        <dsp:cNvSpPr/>
      </dsp:nvSpPr>
      <dsp:spPr>
        <a:xfrm>
          <a:off x="1729005" y="2867"/>
          <a:ext cx="1307807" cy="13078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kern="1200" dirty="0" smtClean="0"/>
            <a:t>主动</a:t>
          </a:r>
          <a:endParaRPr lang="zh-CN" altLang="en-US" sz="2100" kern="1200" dirty="0"/>
        </a:p>
      </dsp:txBody>
      <dsp:txXfrm>
        <a:off x="1920529" y="194391"/>
        <a:ext cx="924759" cy="924759"/>
      </dsp:txXfrm>
    </dsp:sp>
    <dsp:sp modelId="{A8FF622C-3BC1-4100-B7EE-09F57B469599}">
      <dsp:nvSpPr>
        <dsp:cNvPr id="0" name=""/>
        <dsp:cNvSpPr/>
      </dsp:nvSpPr>
      <dsp:spPr>
        <a:xfrm rot="19800000">
          <a:off x="3030381" y="1811951"/>
          <a:ext cx="277525" cy="44465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3035958" y="1921696"/>
        <a:ext cx="194268" cy="266792"/>
      </dsp:txXfrm>
    </dsp:sp>
    <dsp:sp modelId="{5467352F-8A72-483B-8F34-782E83A088A5}">
      <dsp:nvSpPr>
        <dsp:cNvPr id="0" name=""/>
        <dsp:cNvSpPr/>
      </dsp:nvSpPr>
      <dsp:spPr>
        <a:xfrm>
          <a:off x="3315079" y="918587"/>
          <a:ext cx="1307807" cy="130780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kern="1200" dirty="0" smtClean="0"/>
            <a:t>开放</a:t>
          </a:r>
          <a:endParaRPr lang="zh-CN" altLang="en-US" sz="2100" kern="1200" dirty="0"/>
        </a:p>
      </dsp:txBody>
      <dsp:txXfrm>
        <a:off x="3506603" y="1110111"/>
        <a:ext cx="924759" cy="924759"/>
      </dsp:txXfrm>
    </dsp:sp>
    <dsp:sp modelId="{490D2804-F894-45E0-9946-7E789809F8AA}">
      <dsp:nvSpPr>
        <dsp:cNvPr id="0" name=""/>
        <dsp:cNvSpPr/>
      </dsp:nvSpPr>
      <dsp:spPr>
        <a:xfrm rot="1800000">
          <a:off x="3030381" y="2719816"/>
          <a:ext cx="277525" cy="44465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3035958" y="2787933"/>
        <a:ext cx="194268" cy="266792"/>
      </dsp:txXfrm>
    </dsp:sp>
    <dsp:sp modelId="{25160737-FEFE-4152-9BD4-A88EA44EB256}">
      <dsp:nvSpPr>
        <dsp:cNvPr id="0" name=""/>
        <dsp:cNvSpPr/>
      </dsp:nvSpPr>
      <dsp:spPr>
        <a:xfrm>
          <a:off x="3315079" y="2750027"/>
          <a:ext cx="1307807" cy="130780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kern="1200" dirty="0" smtClean="0"/>
            <a:t>共享</a:t>
          </a:r>
          <a:endParaRPr lang="zh-CN" altLang="en-US" sz="2100" kern="1200" dirty="0"/>
        </a:p>
      </dsp:txBody>
      <dsp:txXfrm>
        <a:off x="3506603" y="2941551"/>
        <a:ext cx="924759" cy="924759"/>
      </dsp:txXfrm>
    </dsp:sp>
    <dsp:sp modelId="{A6204D9E-F0B0-4433-BF46-44EBC15A330D}">
      <dsp:nvSpPr>
        <dsp:cNvPr id="0" name=""/>
        <dsp:cNvSpPr/>
      </dsp:nvSpPr>
      <dsp:spPr>
        <a:xfrm rot="5400000">
          <a:off x="2244146" y="3173749"/>
          <a:ext cx="277525" cy="44465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2285775" y="3221052"/>
        <a:ext cx="194268" cy="266792"/>
      </dsp:txXfrm>
    </dsp:sp>
    <dsp:sp modelId="{E0B4539D-ADFF-4F01-87AC-488E004F5440}">
      <dsp:nvSpPr>
        <dsp:cNvPr id="0" name=""/>
        <dsp:cNvSpPr/>
      </dsp:nvSpPr>
      <dsp:spPr>
        <a:xfrm>
          <a:off x="1729005" y="3665747"/>
          <a:ext cx="1307807" cy="130780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kern="1200" dirty="0" smtClean="0"/>
            <a:t>参与</a:t>
          </a:r>
          <a:endParaRPr lang="zh-CN" altLang="en-US" sz="2100" kern="1200" dirty="0"/>
        </a:p>
      </dsp:txBody>
      <dsp:txXfrm>
        <a:off x="1920529" y="3857271"/>
        <a:ext cx="924759" cy="924759"/>
      </dsp:txXfrm>
    </dsp:sp>
    <dsp:sp modelId="{1005E5B1-4EA2-46EF-A5D6-3169B8D87F91}">
      <dsp:nvSpPr>
        <dsp:cNvPr id="0" name=""/>
        <dsp:cNvSpPr/>
      </dsp:nvSpPr>
      <dsp:spPr>
        <a:xfrm rot="9000000">
          <a:off x="1457912" y="2719816"/>
          <a:ext cx="277525" cy="44465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10800000">
        <a:off x="1535592" y="2787933"/>
        <a:ext cx="194268" cy="266792"/>
      </dsp:txXfrm>
    </dsp:sp>
    <dsp:sp modelId="{5DAFC9A9-29D2-460A-9308-1686769B3F99}">
      <dsp:nvSpPr>
        <dsp:cNvPr id="0" name=""/>
        <dsp:cNvSpPr/>
      </dsp:nvSpPr>
      <dsp:spPr>
        <a:xfrm>
          <a:off x="142931" y="2750027"/>
          <a:ext cx="1307807" cy="130780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kern="1200" dirty="0" smtClean="0"/>
            <a:t>合作</a:t>
          </a:r>
          <a:endParaRPr lang="zh-CN" altLang="en-US" sz="2100" kern="1200" dirty="0"/>
        </a:p>
      </dsp:txBody>
      <dsp:txXfrm>
        <a:off x="334455" y="2941551"/>
        <a:ext cx="924759" cy="924759"/>
      </dsp:txXfrm>
    </dsp:sp>
    <dsp:sp modelId="{91FD742F-108C-48C5-BDD5-FEF13A89BE60}">
      <dsp:nvSpPr>
        <dsp:cNvPr id="0" name=""/>
        <dsp:cNvSpPr/>
      </dsp:nvSpPr>
      <dsp:spPr>
        <a:xfrm rot="12600000">
          <a:off x="1457912" y="1811951"/>
          <a:ext cx="277525" cy="4446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10800000">
        <a:off x="1535592" y="1921696"/>
        <a:ext cx="194268" cy="266792"/>
      </dsp:txXfrm>
    </dsp:sp>
    <dsp:sp modelId="{4CAAA3DC-78A7-4E53-999F-589D2E0B3C70}">
      <dsp:nvSpPr>
        <dsp:cNvPr id="0" name=""/>
        <dsp:cNvSpPr/>
      </dsp:nvSpPr>
      <dsp:spPr>
        <a:xfrm>
          <a:off x="142931" y="918587"/>
          <a:ext cx="1307807" cy="13078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kern="1200" dirty="0" smtClean="0"/>
            <a:t>尊重</a:t>
          </a:r>
          <a:endParaRPr lang="zh-CN" altLang="en-US" sz="2100" kern="1200" dirty="0"/>
        </a:p>
      </dsp:txBody>
      <dsp:txXfrm>
        <a:off x="334455" y="1110111"/>
        <a:ext cx="924759" cy="92475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EC13577B-6902-467D-A26C-08A0DD5E4E03}" type="datetimeFigureOut">
              <a:t>2014-7-25</a:t>
            </a:fld>
            <a:endParaRPr 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DF61EA0F-A667-4B49-8422-0062BC55E249}" type="slidenum">
              <a:t>‹#›</a:t>
            </a:fld>
            <a:endParaRPr lang="zh-CN"/>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dirty="0"/>
          </a:p>
        </p:txBody>
      </p:sp>
      <p:sp>
        <p:nvSpPr>
          <p:cNvPr id="4" name="幻灯片编号占位符 3"/>
          <p:cNvSpPr>
            <a:spLocks noGrp="1"/>
          </p:cNvSpPr>
          <p:nvPr>
            <p:ph type="sldNum" sz="quarter" idx="10"/>
          </p:nvPr>
        </p:nvSpPr>
        <p:spPr/>
        <p:txBody>
          <a:bodyPr/>
          <a:lstStyle/>
          <a:p>
            <a:fld id="{DF61EA0F-A667-4B49-8422-0062BC55E249}" type="slidenum">
              <a:rPr lang="zh-CN" smtClean="0"/>
              <a:t>1</a:t>
            </a:fld>
            <a:endParaRPr lang="zh-CN"/>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dirty="0" smtClean="0"/>
              <a:t>在 </a:t>
            </a:r>
            <a:r>
              <a:rPr lang="zh-CN" baseline="0" dirty="0" smtClean="0"/>
              <a:t>“幻灯片放映”模式，单击箭头进入 PowerPoint 入门中心。</a:t>
            </a:r>
            <a:endParaRPr lang="zh-CN" dirty="0"/>
          </a:p>
        </p:txBody>
      </p:sp>
      <p:sp>
        <p:nvSpPr>
          <p:cNvPr id="4" name="幻灯片编号占位符 3"/>
          <p:cNvSpPr>
            <a:spLocks noGrp="1"/>
          </p:cNvSpPr>
          <p:nvPr>
            <p:ph type="sldNum" sz="quarter" idx="10"/>
          </p:nvPr>
        </p:nvSpPr>
        <p:spPr/>
        <p:txBody>
          <a:bodyPr/>
          <a:lstStyle/>
          <a:p>
            <a:fld id="{DF61EA0F-A667-4B49-8422-0062BC55E249}" type="slidenum">
              <a:rPr lang="en-US" altLang="zh-CN" smtClean="0"/>
              <a:t>42</a:t>
            </a:fld>
            <a:endParaRPr lang="zh-CN"/>
          </a:p>
        </p:txBody>
      </p:sp>
    </p:spTree>
    <p:extLst>
      <p:ext uri="{BB962C8B-B14F-4D97-AF65-F5344CB8AC3E}">
        <p14:creationId xmlns:p14="http://schemas.microsoft.com/office/powerpoint/2010/main" val="238743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ctrTitle"/>
          </p:nvPr>
        </p:nvSpPr>
        <p:spPr>
          <a:xfrm>
            <a:off x="838200" y="2061006"/>
            <a:ext cx="10515600" cy="2387600"/>
          </a:xfrm>
        </p:spPr>
        <p:txBody>
          <a:bodyPr anchor="b">
            <a:normAutofit/>
          </a:bodyPr>
          <a:lstStyle>
            <a:lvl1pPr algn="l" latinLnBrk="0">
              <a:defRPr lang="zh-CN" sz="5400">
                <a:solidFill>
                  <a:schemeClr val="bg1"/>
                </a:solidFill>
              </a:defRPr>
            </a:lvl1pPr>
          </a:lstStyle>
          <a:p>
            <a:r>
              <a:rPr lang="zh-CN" altLang="en-US" smtClean="0"/>
              <a:t>单击此处编辑母版标题样式</a:t>
            </a:r>
            <a:endParaRPr lang="zh-CN"/>
          </a:p>
        </p:txBody>
      </p:sp>
      <p:sp>
        <p:nvSpPr>
          <p:cNvPr id="3" name="副标题 2"/>
          <p:cNvSpPr>
            <a:spLocks noGrp="1"/>
          </p:cNvSpPr>
          <p:nvPr>
            <p:ph type="subTitle" idx="1"/>
          </p:nvPr>
        </p:nvSpPr>
        <p:spPr>
          <a:xfrm>
            <a:off x="838202" y="5110609"/>
            <a:ext cx="6705599" cy="1137793"/>
          </a:xfrm>
        </p:spPr>
        <p:txBody>
          <a:bodyPr>
            <a:normAutofit/>
          </a:bodyPr>
          <a:lstStyle>
            <a:lvl1pPr marL="0" indent="0" algn="l" latinLnBrk="0">
              <a:lnSpc>
                <a:spcPct val="150000"/>
              </a:lnSpc>
              <a:spcBef>
                <a:spcPts val="600"/>
              </a:spcBef>
              <a:buNone/>
              <a:defRPr lang="zh-CN" sz="2800">
                <a:solidFill>
                  <a:srgbClr val="D24726"/>
                </a:solidFill>
                <a:latin typeface="+mj-lt"/>
              </a:defRPr>
            </a:lvl1pPr>
            <a:lvl2pPr marL="457200" indent="0" algn="ctr" latinLnBrk="0">
              <a:buNone/>
              <a:defRPr lang="zh-CN" sz="2000"/>
            </a:lvl2pPr>
            <a:lvl3pPr marL="914400" indent="0" algn="ctr" latinLnBrk="0">
              <a:buNone/>
              <a:defRPr lang="zh-CN" sz="1800"/>
            </a:lvl3pPr>
            <a:lvl4pPr marL="1371600" indent="0" algn="ctr" latinLnBrk="0">
              <a:buNone/>
              <a:defRPr lang="zh-CN" sz="1600"/>
            </a:lvl4pPr>
            <a:lvl5pPr marL="1828800" indent="0" algn="ctr" latinLnBrk="0">
              <a:buNone/>
              <a:defRPr lang="zh-CN" sz="1600"/>
            </a:lvl5pPr>
            <a:lvl6pPr marL="2286000" indent="0" algn="ctr" latinLnBrk="0">
              <a:buNone/>
              <a:defRPr lang="zh-CN" sz="1600"/>
            </a:lvl6pPr>
            <a:lvl7pPr marL="2743200" indent="0" algn="ctr" latinLnBrk="0">
              <a:buNone/>
              <a:defRPr lang="zh-CN" sz="1600"/>
            </a:lvl7pPr>
            <a:lvl8pPr marL="3200400" indent="0" algn="ctr" latinLnBrk="0">
              <a:buNone/>
              <a:defRPr lang="zh-CN" sz="1600"/>
            </a:lvl8pPr>
            <a:lvl9pPr marL="3657600" indent="0" algn="ctr" latinLnBrk="0">
              <a:buNone/>
              <a:defRPr lang="zh-CN" sz="1600"/>
            </a:lvl9pPr>
          </a:lstStyle>
          <a:p>
            <a:r>
              <a:rPr lang="zh-CN" altLang="en-US" smtClean="0"/>
              <a:t>单击此处编辑母版副标题样式</a:t>
            </a:r>
            <a:endParaRPr lang="zh-CN" dirty="0"/>
          </a:p>
        </p:txBody>
      </p:sp>
      <p:sp>
        <p:nvSpPr>
          <p:cNvPr id="4" name="日期占位符 3"/>
          <p:cNvSpPr>
            <a:spLocks noGrp="1"/>
          </p:cNvSpPr>
          <p:nvPr>
            <p:ph type="dt" sz="half" idx="10"/>
          </p:nvPr>
        </p:nvSpPr>
        <p:spPr/>
        <p:txBody>
          <a:bodyPr/>
          <a:lstStyle/>
          <a:p>
            <a:fld id="{8BEEBAAA-29B5-4AF5-BC5F-7E580C29002D}" type="datetimeFigureOut">
              <a:t>2014-7-25</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8BEEBAAA-29B5-4AF5-BC5F-7E580C29002D}" type="datetimeFigureOut">
              <a:t>2014-7-25</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7" name="矩形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竖排标题 1"/>
          <p:cNvSpPr>
            <a:spLocks noGrp="1"/>
          </p:cNvSpPr>
          <p:nvPr>
            <p:ph type="title" orient="vert"/>
          </p:nvPr>
        </p:nvSpPr>
        <p:spPr>
          <a:xfrm>
            <a:off x="10215419" y="365125"/>
            <a:ext cx="1819564" cy="5811838"/>
          </a:xfrm>
        </p:spPr>
        <p:txBody>
          <a:bodyPr vert="eaVert"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8BEEBAAA-29B5-4AF5-BC5F-7E580C29002D}" type="datetimeFigureOut">
              <a:t>2014-7-25</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4434" y="0"/>
            <a:ext cx="10749367" cy="1208868"/>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idx="1"/>
          </p:nvPr>
        </p:nvSpPr>
        <p:spPr>
          <a:xfrm>
            <a:off x="838201" y="1825625"/>
            <a:ext cx="10515599" cy="4351338"/>
          </a:xfrm>
        </p:spPr>
        <p:txBody>
          <a:bodyPr>
            <a:noAutofit/>
          </a:bodyPr>
          <a:lstStyle>
            <a:lvl1pPr marL="0" indent="0" latinLnBrk="0">
              <a:lnSpc>
                <a:spcPct val="150000"/>
              </a:lnSpc>
              <a:spcAft>
                <a:spcPts val="1200"/>
              </a:spcAft>
              <a:buNone/>
              <a:defRPr lang="zh-CN" sz="3600">
                <a:solidFill>
                  <a:schemeClr val="bg1">
                    <a:lumMod val="50000"/>
                  </a:schemeClr>
                </a:solidFill>
                <a:latin typeface="微软雅黑" panose="020B0503020204020204" pitchFamily="34" charset="-122"/>
                <a:ea typeface="微软雅黑" panose="020B0503020204020204" pitchFamily="34" charset="-122"/>
              </a:defRPr>
            </a:lvl1pPr>
            <a:lvl2pPr latinLnBrk="0">
              <a:lnSpc>
                <a:spcPct val="150000"/>
              </a:lnSpc>
              <a:spcAft>
                <a:spcPts val="1200"/>
              </a:spcAft>
              <a:defRPr lang="zh-CN" sz="3200">
                <a:solidFill>
                  <a:schemeClr val="bg1">
                    <a:lumMod val="50000"/>
                  </a:schemeClr>
                </a:solidFill>
                <a:latin typeface="微软雅黑" panose="020B0503020204020204" pitchFamily="34" charset="-122"/>
                <a:ea typeface="微软雅黑" panose="020B0503020204020204" pitchFamily="34" charset="-122"/>
              </a:defRPr>
            </a:lvl2pPr>
            <a:lvl3pPr latinLnBrk="0">
              <a:lnSpc>
                <a:spcPct val="150000"/>
              </a:lnSpc>
              <a:spcAft>
                <a:spcPts val="1200"/>
              </a:spcAft>
              <a:defRPr lang="zh-CN" sz="2800">
                <a:solidFill>
                  <a:schemeClr val="bg1">
                    <a:lumMod val="50000"/>
                  </a:schemeClr>
                </a:solidFill>
                <a:latin typeface="微软雅黑" panose="020B0503020204020204" pitchFamily="34" charset="-122"/>
                <a:ea typeface="微软雅黑" panose="020B0503020204020204" pitchFamily="34" charset="-122"/>
              </a:defRPr>
            </a:lvl3pPr>
            <a:lvl4pPr latinLnBrk="0">
              <a:lnSpc>
                <a:spcPct val="150000"/>
              </a:lnSpc>
              <a:spcAft>
                <a:spcPts val="1200"/>
              </a:spcAft>
              <a:defRPr lang="zh-CN" sz="2400">
                <a:solidFill>
                  <a:schemeClr val="bg1">
                    <a:lumMod val="50000"/>
                  </a:schemeClr>
                </a:solidFill>
                <a:latin typeface="微软雅黑" panose="020B0503020204020204" pitchFamily="34" charset="-122"/>
                <a:ea typeface="微软雅黑" panose="020B0503020204020204" pitchFamily="34" charset="-122"/>
              </a:defRPr>
            </a:lvl4pPr>
            <a:lvl5pPr latinLnBrk="0">
              <a:lnSpc>
                <a:spcPct val="150000"/>
              </a:lnSpc>
              <a:spcAft>
                <a:spcPts val="1200"/>
              </a:spcAft>
              <a:defRPr lang="zh-CN" sz="2400">
                <a:solidFill>
                  <a:schemeClr val="bg1">
                    <a:lumMod val="50000"/>
                  </a:schemeClr>
                </a:solidFill>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p>
            <a:fld id="{8BEEBAAA-29B5-4AF5-BC5F-7E580C29002D}" type="datetimeFigureOut">
              <a:t>2014-7-25</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838201" y="2402238"/>
            <a:ext cx="4508715" cy="2187227"/>
          </a:xfrm>
        </p:spPr>
        <p:txBody>
          <a:bodyPr anchor="ctr">
            <a:noAutofit/>
          </a:bodyPr>
          <a:lstStyle>
            <a:lvl1pPr algn="l" latinLnBrk="0">
              <a:defRPr lang="zh-CN" sz="4800">
                <a:solidFill>
                  <a:srgbClr val="D24726"/>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6323308" y="2402237"/>
            <a:ext cx="5269424" cy="2187226"/>
          </a:xfrm>
        </p:spPr>
        <p:txBody>
          <a:bodyPr anchor="ctr">
            <a:normAutofit/>
          </a:bodyPr>
          <a:lstStyle>
            <a:lvl1pPr marL="0" indent="0" latinLnBrk="0">
              <a:lnSpc>
                <a:spcPct val="150000"/>
              </a:lnSpc>
              <a:buNone/>
              <a:defRPr lang="zh-CN" sz="2800">
                <a:solidFill>
                  <a:schemeClr val="bg1"/>
                </a:solidFill>
                <a:latin typeface="+mj-lt"/>
              </a:defRPr>
            </a:lvl1pPr>
            <a:lvl2pPr marL="457200" indent="0" latinLnBrk="0">
              <a:buNone/>
              <a:defRPr lang="zh-CN" sz="2000"/>
            </a:lvl2pPr>
            <a:lvl3pPr marL="914400" indent="0" latinLnBrk="0">
              <a:buNone/>
              <a:defRPr lang="zh-CN" sz="1800"/>
            </a:lvl3pPr>
            <a:lvl4pPr marL="1371600" indent="0" latinLnBrk="0">
              <a:buNone/>
              <a:defRPr lang="zh-CN" sz="1600"/>
            </a:lvl4pPr>
            <a:lvl5pPr marL="1828800" indent="0" latinLnBrk="0">
              <a:buNone/>
              <a:defRPr lang="zh-CN" sz="1600"/>
            </a:lvl5pPr>
            <a:lvl6pPr marL="2286000" indent="0" latinLnBrk="0">
              <a:buNone/>
              <a:defRPr lang="zh-CN" sz="1600"/>
            </a:lvl6pPr>
            <a:lvl7pPr marL="2743200" indent="0" latinLnBrk="0">
              <a:buNone/>
              <a:defRPr lang="zh-CN" sz="1600"/>
            </a:lvl7pPr>
            <a:lvl8pPr marL="3200400" indent="0" latinLnBrk="0">
              <a:buNone/>
              <a:defRPr lang="zh-CN" sz="1600"/>
            </a:lvl8pPr>
            <a:lvl9pPr marL="3657600" indent="0" latinLnBrk="0">
              <a:buNone/>
              <a:defRPr lang="zh-CN"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BEEBAAA-29B5-4AF5-BC5F-7E580C29002D}" type="datetimeFigureOut">
              <a:t>2014-7-25</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sz="half" idx="1"/>
          </p:nvPr>
        </p:nvSpPr>
        <p:spPr>
          <a:xfrm>
            <a:off x="838200" y="1825625"/>
            <a:ext cx="5181600" cy="4351338"/>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4" name="内容占位符 3"/>
          <p:cNvSpPr>
            <a:spLocks noGrp="1"/>
          </p:cNvSpPr>
          <p:nvPr>
            <p:ph sz="half" idx="2"/>
          </p:nvPr>
        </p:nvSpPr>
        <p:spPr>
          <a:xfrm>
            <a:off x="6172200" y="1825625"/>
            <a:ext cx="5181600" cy="4351338"/>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5" name="日期占位符 4"/>
          <p:cNvSpPr>
            <a:spLocks noGrp="1"/>
          </p:cNvSpPr>
          <p:nvPr>
            <p:ph type="dt" sz="half" idx="10"/>
          </p:nvPr>
        </p:nvSpPr>
        <p:spPr/>
        <p:txBody>
          <a:bodyPr/>
          <a:lstStyle/>
          <a:p>
            <a:fld id="{8BEEBAAA-29B5-4AF5-BC5F-7E580C29002D}" type="datetimeFigureOut">
              <a:t>2014-7-25</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
        <p:nvSpPr>
          <p:cNvPr id="9" name="矩形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0"/>
            <a:ext cx="10737851"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831851" y="1489075"/>
            <a:ext cx="5156200" cy="641350"/>
          </a:xfrm>
        </p:spPr>
        <p:txBody>
          <a:bodyPr anchor="b"/>
          <a:lstStyle>
            <a:lvl1pPr marL="0" indent="0" latinLnBrk="0">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4" name="内容占位符 3"/>
          <p:cNvSpPr>
            <a:spLocks noGrp="1"/>
          </p:cNvSpPr>
          <p:nvPr>
            <p:ph sz="half" idx="2"/>
          </p:nvPr>
        </p:nvSpPr>
        <p:spPr>
          <a:xfrm>
            <a:off x="831851" y="2193927"/>
            <a:ext cx="5156200" cy="397827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5" name="文本占位符 4"/>
          <p:cNvSpPr>
            <a:spLocks noGrp="1"/>
          </p:cNvSpPr>
          <p:nvPr>
            <p:ph type="body" sz="quarter" idx="3"/>
          </p:nvPr>
        </p:nvSpPr>
        <p:spPr>
          <a:xfrm>
            <a:off x="6189664" y="1489075"/>
            <a:ext cx="5157787" cy="641350"/>
          </a:xfrm>
        </p:spPr>
        <p:txBody>
          <a:bodyPr anchor="b"/>
          <a:lstStyle>
            <a:lvl1pPr marL="0" indent="0" latinLnBrk="0">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6" name="内容占位符 5"/>
          <p:cNvSpPr>
            <a:spLocks noGrp="1"/>
          </p:cNvSpPr>
          <p:nvPr>
            <p:ph sz="quarter" idx="4"/>
          </p:nvPr>
        </p:nvSpPr>
        <p:spPr>
          <a:xfrm>
            <a:off x="6189664" y="2193927"/>
            <a:ext cx="5157787" cy="397827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7" name="日期占位符 6"/>
          <p:cNvSpPr>
            <a:spLocks noGrp="1"/>
          </p:cNvSpPr>
          <p:nvPr>
            <p:ph type="dt" sz="half" idx="10"/>
          </p:nvPr>
        </p:nvSpPr>
        <p:spPr/>
        <p:txBody>
          <a:bodyPr/>
          <a:lstStyle/>
          <a:p>
            <a:fld id="{8BEEBAAA-29B5-4AF5-BC5F-7E580C29002D}" type="datetimeFigureOut">
              <a:t>2014-7-25</a:t>
            </a:fld>
            <a:endParaRPr lang="zh-CN"/>
          </a:p>
        </p:txBody>
      </p:sp>
      <p:sp>
        <p:nvSpPr>
          <p:cNvPr id="8" name="页脚占位符 7"/>
          <p:cNvSpPr>
            <a:spLocks noGrp="1"/>
          </p:cNvSpPr>
          <p:nvPr>
            <p:ph type="ftr" sz="quarter" idx="11"/>
          </p:nvPr>
        </p:nvSpPr>
        <p:spPr/>
        <p:txBody>
          <a:bodyPr/>
          <a:lstStyle/>
          <a:p>
            <a:endParaRPr lang="zh-CN"/>
          </a:p>
        </p:txBody>
      </p:sp>
      <p:sp>
        <p:nvSpPr>
          <p:cNvPr id="9" name="幻灯片编号占位符 8"/>
          <p:cNvSpPr>
            <a:spLocks noGrp="1"/>
          </p:cNvSpPr>
          <p:nvPr>
            <p:ph type="sldNum" sz="quarter" idx="12"/>
          </p:nvPr>
        </p:nvSpPr>
        <p:spPr/>
        <p:txBody>
          <a:bodyPr/>
          <a:lstStyle/>
          <a:p>
            <a:fld id="{9860EDB8-5305-433F-BE41-D7A86D811DB3}" type="slidenum">
              <a:t>‹#›</a:t>
            </a:fld>
            <a:endParaRPr lang="zh-CN"/>
          </a:p>
        </p:txBody>
      </p:sp>
      <p:sp>
        <p:nvSpPr>
          <p:cNvPr id="11" name="矩形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日期占位符 2"/>
          <p:cNvSpPr>
            <a:spLocks noGrp="1"/>
          </p:cNvSpPr>
          <p:nvPr>
            <p:ph type="dt" sz="half" idx="10"/>
          </p:nvPr>
        </p:nvSpPr>
        <p:spPr/>
        <p:txBody>
          <a:bodyPr/>
          <a:lstStyle/>
          <a:p>
            <a:fld id="{8BEEBAAA-29B5-4AF5-BC5F-7E580C29002D}" type="datetimeFigureOut">
              <a:t>2014-7-25</a:t>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9860EDB8-5305-433F-BE41-D7A86D811DB3}" type="slidenum">
              <a:t>‹#›</a:t>
            </a:fld>
            <a:endParaRPr lang="zh-CN"/>
          </a:p>
        </p:txBody>
      </p:sp>
      <p:sp>
        <p:nvSpPr>
          <p:cNvPr id="7" name="矩形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EEBAAA-29B5-4AF5-BC5F-7E580C29002D}" type="datetimeFigureOut">
              <a:t>2014-7-25</a:t>
            </a:fld>
            <a:endParaRPr lang="zh-CN"/>
          </a:p>
        </p:txBody>
      </p:sp>
      <p:sp>
        <p:nvSpPr>
          <p:cNvPr id="3" name="页脚占位符 2"/>
          <p:cNvSpPr>
            <a:spLocks noGrp="1"/>
          </p:cNvSpPr>
          <p:nvPr>
            <p:ph type="ftr" sz="quarter" idx="11"/>
          </p:nvPr>
        </p:nvSpPr>
        <p:spPr/>
        <p:txBody>
          <a:bodyPr/>
          <a:lstStyle/>
          <a:p>
            <a:endParaRPr lang="zh-CN"/>
          </a:p>
        </p:txBody>
      </p:sp>
      <p:sp>
        <p:nvSpPr>
          <p:cNvPr id="4" name="幻灯片编号占位符 3"/>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atinLnBrk="0">
              <a:defRPr lang="zh-CN" sz="3200"/>
            </a:lvl1pPr>
          </a:lstStyle>
          <a:p>
            <a:r>
              <a:rPr lang="zh-CN" altLang="en-US" smtClean="0"/>
              <a:t>单击此处编辑母版标题样式</a:t>
            </a:r>
            <a:endParaRPr lang="zh-CN"/>
          </a:p>
        </p:txBody>
      </p:sp>
      <p:sp>
        <p:nvSpPr>
          <p:cNvPr id="3" name="内容占位符 2"/>
          <p:cNvSpPr>
            <a:spLocks noGrp="1"/>
          </p:cNvSpPr>
          <p:nvPr>
            <p:ph idx="1"/>
          </p:nvPr>
        </p:nvSpPr>
        <p:spPr>
          <a:xfrm>
            <a:off x="5183188" y="987427"/>
            <a:ext cx="6172200" cy="487362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4" name="文本占位符 3"/>
          <p:cNvSpPr>
            <a:spLocks noGrp="1"/>
          </p:cNvSpPr>
          <p:nvPr>
            <p:ph type="body" sz="half" idx="2"/>
          </p:nvPr>
        </p:nvSpPr>
        <p:spPr>
          <a:xfrm>
            <a:off x="839788" y="2101850"/>
            <a:ext cx="3932237" cy="3759200"/>
          </a:xfrm>
        </p:spPr>
        <p:txBody>
          <a:bodyPr/>
          <a:lstStyle>
            <a:lvl1pPr marL="0" indent="0" latinLnBrk="0">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BEEBAAA-29B5-4AF5-BC5F-7E580C29002D}" type="datetimeFigureOut">
              <a:t>2014-7-25</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题注">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atinLnBrk="0">
              <a:defRPr lang="zh-CN" sz="3200"/>
            </a:lvl1pPr>
          </a:lstStyle>
          <a:p>
            <a:r>
              <a:rPr lang="zh-CN" altLang="en-US" smtClean="0"/>
              <a:t>单击此处编辑母版标题样式</a:t>
            </a:r>
            <a:endParaRPr lang="zh-CN"/>
          </a:p>
        </p:txBody>
      </p:sp>
      <p:sp>
        <p:nvSpPr>
          <p:cNvPr id="3" name="图片占位符 2"/>
          <p:cNvSpPr>
            <a:spLocks noGrp="1"/>
          </p:cNvSpPr>
          <p:nvPr>
            <p:ph type="pic" idx="1"/>
          </p:nvPr>
        </p:nvSpPr>
        <p:spPr>
          <a:xfrm>
            <a:off x="5183188" y="987427"/>
            <a:ext cx="6172200" cy="4873625"/>
          </a:xfrm>
        </p:spPr>
        <p:txBody>
          <a:bodyPr/>
          <a:lstStyle>
            <a:lvl1pPr marL="0" indent="0" latinLnBrk="0">
              <a:buNone/>
              <a:defRPr lang="zh-CN" sz="32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smtClean="0"/>
              <a:t>单击图标添加图片</a:t>
            </a:r>
            <a:endParaRPr lang="zh-CN"/>
          </a:p>
        </p:txBody>
      </p:sp>
      <p:sp>
        <p:nvSpPr>
          <p:cNvPr id="4" name="文本占位符 3"/>
          <p:cNvSpPr>
            <a:spLocks noGrp="1"/>
          </p:cNvSpPr>
          <p:nvPr>
            <p:ph type="body" sz="half" idx="2"/>
          </p:nvPr>
        </p:nvSpPr>
        <p:spPr>
          <a:xfrm>
            <a:off x="839788" y="2101850"/>
            <a:ext cx="3932237" cy="3759200"/>
          </a:xfrm>
        </p:spPr>
        <p:txBody>
          <a:bodyPr/>
          <a:lstStyle>
            <a:lvl1pPr marL="0" indent="0" latinLnBrk="0">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BEEBAAA-29B5-4AF5-BC5F-7E580C29002D}" type="datetimeFigureOut">
              <a:t>2014-7-25</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8BEEBAAA-29B5-4AF5-BC5F-7E580C29002D}" type="datetimeFigureOut">
              <a:rPr lang="en-US" altLang="zh-CN" smtClean="0"/>
              <a:pPr/>
              <a:t>7/25/2014</a:t>
            </a:fld>
            <a:endParaRPr lang="zh-CN" altLang="en-US"/>
          </a:p>
        </p:txBody>
      </p:sp>
      <p:sp>
        <p:nvSpPr>
          <p:cNvPr id="5" name="页脚占位符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6" name="幻灯片编号占位符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9860EDB8-5305-433F-BE41-D7A86D811DB3}" type="slidenum">
              <a:rPr lang="en-US" altLang="zh-CN" smtClean="0"/>
              <a:pPr/>
              <a:t>‹#›</a:t>
            </a:fld>
            <a:endParaRPr lang="en-US" altLang="zh-CN"/>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lang="zh-CN" sz="4400" kern="1200">
          <a:solidFill>
            <a:schemeClr val="tx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hyperlink" Target="http://t.sina.com.cn/1739928273" TargetMode="Externa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workshop.jxteacher.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o15.officeredir.microsoft.com/r/rlid2013GettingStartedCntrPPT?clid=205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zh-CN" dirty="0"/>
              <a:t>网络研修社区与教师专业发展</a:t>
            </a:r>
            <a:endParaRPr lang="zh-CN" dirty="0">
              <a:latin typeface="Microsoft YaHei UI" panose="020B0503020204020204" pitchFamily="34" charset="-122"/>
              <a:ea typeface="Microsoft YaHei UI" panose="020B0503020204020204" pitchFamily="34" charset="-122"/>
            </a:endParaRPr>
          </a:p>
        </p:txBody>
      </p:sp>
      <p:sp>
        <p:nvSpPr>
          <p:cNvPr id="4" name="副标题 2"/>
          <p:cNvSpPr txBox="1">
            <a:spLocks/>
          </p:cNvSpPr>
          <p:nvPr/>
        </p:nvSpPr>
        <p:spPr>
          <a:xfrm>
            <a:off x="990602" y="5263009"/>
            <a:ext cx="6705599" cy="113779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600"/>
              </a:spcBef>
              <a:buFont typeface="Arial" panose="020B0604020202020204" pitchFamily="34" charset="0"/>
              <a:buNone/>
              <a:defRPr lang="zh-CN" sz="2800" kern="1200">
                <a:solidFill>
                  <a:srgbClr val="D24726"/>
                </a:solidFill>
                <a:latin typeface="+mj-lt"/>
                <a:ea typeface="Microsoft YaHei UI" panose="020B0503020204020204" pitchFamily="34" charset="-122"/>
                <a:cs typeface="+mn-cs"/>
              </a:defRPr>
            </a:lvl1pPr>
            <a:lvl2pPr marL="457200" indent="0" algn="ctr" defTabSz="914400" rtl="0" eaLnBrk="1" latinLnBrk="0" hangingPunct="1">
              <a:lnSpc>
                <a:spcPct val="90000"/>
              </a:lnSpc>
              <a:spcBef>
                <a:spcPct val="30000"/>
              </a:spcBef>
              <a:buFont typeface="Arial" panose="020B0604020202020204" pitchFamily="34" charset="0"/>
              <a:buNone/>
              <a:defRPr lang="zh-CN" sz="2000" kern="1200">
                <a:solidFill>
                  <a:schemeClr val="tx1"/>
                </a:solidFill>
                <a:latin typeface="Microsoft YaHei UI" panose="020B0503020204020204" pitchFamily="34" charset="-122"/>
                <a:ea typeface="Microsoft YaHei UI" panose="020B0503020204020204" pitchFamily="34" charset="-122"/>
                <a:cs typeface="+mn-cs"/>
              </a:defRPr>
            </a:lvl2pPr>
            <a:lvl3pPr marL="914400" indent="0" algn="ctr" defTabSz="914400" rtl="0" eaLnBrk="1" latinLnBrk="0" hangingPunct="1">
              <a:lnSpc>
                <a:spcPct val="90000"/>
              </a:lnSpc>
              <a:spcBef>
                <a:spcPct val="30000"/>
              </a:spcBef>
              <a:buFont typeface="Arial" panose="020B0604020202020204" pitchFamily="34" charset="0"/>
              <a:buNone/>
              <a:defRPr lang="zh-CN" sz="1800" kern="1200">
                <a:solidFill>
                  <a:schemeClr val="tx1"/>
                </a:solidFill>
                <a:latin typeface="Microsoft YaHei UI" panose="020B0503020204020204" pitchFamily="34" charset="-122"/>
                <a:ea typeface="Microsoft YaHei UI" panose="020B0503020204020204" pitchFamily="34" charset="-122"/>
                <a:cs typeface="+mn-cs"/>
              </a:defRPr>
            </a:lvl3pPr>
            <a:lvl4pPr marL="1371600" indent="0" algn="ctr"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icrosoft YaHei UI" panose="020B0503020204020204" pitchFamily="34" charset="-122"/>
                <a:ea typeface="Microsoft YaHei UI" panose="020B0503020204020204" pitchFamily="34" charset="-122"/>
                <a:cs typeface="+mn-cs"/>
              </a:defRPr>
            </a:lvl4pPr>
            <a:lvl5pPr marL="1828800" indent="0" algn="ctr"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icrosoft YaHei UI" panose="020B0503020204020204" pitchFamily="34" charset="-122"/>
                <a:ea typeface="Microsoft YaHei UI" panose="020B0503020204020204" pitchFamily="34" charset="-122"/>
                <a:cs typeface="+mn-cs"/>
              </a:defRPr>
            </a:lvl5pPr>
            <a:lvl6pPr marL="2286000" indent="0" algn="ctr"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6pPr>
            <a:lvl7pPr marL="2743200" indent="0" algn="ctr"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7pPr>
            <a:lvl8pPr marL="3200400" indent="0" algn="ctr"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8pPr>
            <a:lvl9pPr marL="3657600" indent="0" algn="ctr"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9pPr>
          </a:lstStyle>
          <a:p>
            <a:r>
              <a:rPr lang="zh-CN" altLang="en-US" dirty="0" smtClean="0">
                <a:latin typeface="Microsoft YaHei UI" panose="020B0503020204020204" pitchFamily="34" charset="-122"/>
              </a:rPr>
              <a:t>江西师范大学  胡三华  </a:t>
            </a:r>
            <a:r>
              <a:rPr lang="en-US" altLang="zh-CN" dirty="0" smtClean="0">
                <a:latin typeface="Microsoft YaHei UI" panose="020B0503020204020204" pitchFamily="34" charset="-122"/>
              </a:rPr>
              <a:t>@</a:t>
            </a:r>
            <a:r>
              <a:rPr lang="zh-CN" altLang="en-US" dirty="0" smtClean="0">
                <a:latin typeface="Microsoft YaHei UI" panose="020B0503020204020204" pitchFamily="34" charset="-122"/>
              </a:rPr>
              <a:t>中国教育技术</a:t>
            </a:r>
            <a:endParaRPr lang="zh-CN" altLang="en-US" dirty="0">
              <a:latin typeface="Microsoft YaHei UI" panose="020B0503020204020204" pitchFamily="34" charset="-122"/>
            </a:endParaRPr>
          </a:p>
        </p:txBody>
      </p:sp>
    </p:spTree>
    <p:extLst>
      <p:ext uri="{BB962C8B-B14F-4D97-AF65-F5344CB8AC3E}">
        <p14:creationId xmlns:p14="http://schemas.microsoft.com/office/powerpoint/2010/main" val="24718077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txBox="1">
            <a:spLocks noChangeArrowheads="1"/>
          </p:cNvSpPr>
          <p:nvPr/>
        </p:nvSpPr>
        <p:spPr bwMode="auto">
          <a:xfrm>
            <a:off x="1881189" y="285751"/>
            <a:ext cx="82073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黑体" panose="02010609060101010101" pitchFamily="49" charset="-122"/>
                <a:ea typeface="黑体" panose="02010609060101010101" pitchFamily="49" charset="-122"/>
              </a:rPr>
              <a:t>微博的自媒体特征－－平民化</a:t>
            </a:r>
          </a:p>
        </p:txBody>
      </p:sp>
      <p:pic>
        <p:nvPicPr>
          <p:cNvPr id="18435" name="图片 10" descr="关注与被关注的属性.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214438"/>
            <a:ext cx="62055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矩形 12"/>
          <p:cNvSpPr>
            <a:spLocks noChangeArrowheads="1"/>
          </p:cNvSpPr>
          <p:nvPr/>
        </p:nvSpPr>
        <p:spPr bwMode="auto">
          <a:xfrm>
            <a:off x="1881188" y="1428750"/>
            <a:ext cx="6000750" cy="5715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i="1"/>
          </a:p>
        </p:txBody>
      </p:sp>
      <p:sp>
        <p:nvSpPr>
          <p:cNvPr id="18437" name="流程图: 文档 13"/>
          <p:cNvSpPr>
            <a:spLocks noChangeArrowheads="1"/>
          </p:cNvSpPr>
          <p:nvPr/>
        </p:nvSpPr>
        <p:spPr bwMode="auto">
          <a:xfrm>
            <a:off x="8382001" y="1643064"/>
            <a:ext cx="1928813" cy="3786187"/>
          </a:xfrm>
          <a:prstGeom prst="flowChartDocument">
            <a:avLst/>
          </a:prstGeom>
          <a:solidFill>
            <a:srgbClr val="E6E6E6"/>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i="1"/>
              <a:t>追星或作秀，不是微博的主流。尽管在推广期间，借重名人的影响力可提高微博的市场认知度，但微博的生命力应该是为普通人提供表达、分享和沟通的平台</a:t>
            </a:r>
          </a:p>
        </p:txBody>
      </p:sp>
    </p:spTree>
    <p:extLst>
      <p:ext uri="{BB962C8B-B14F-4D97-AF65-F5344CB8AC3E}">
        <p14:creationId xmlns:p14="http://schemas.microsoft.com/office/powerpoint/2010/main" val="10990281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表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693333"/>
            <a:ext cx="9956800" cy="451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9"/>
          <p:cNvSpPr txBox="1">
            <a:spLocks noChangeArrowheads="1"/>
          </p:cNvSpPr>
          <p:nvPr/>
        </p:nvSpPr>
        <p:spPr bwMode="auto">
          <a:xfrm>
            <a:off x="9753600" y="5670551"/>
            <a:ext cx="5842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33">
                <a:ea typeface="华文新魏" panose="02010800040101010101" pitchFamily="2" charset="-122"/>
              </a:rPr>
              <a:t>%</a:t>
            </a:r>
            <a:endParaRPr lang="zh-CN" altLang="en-US" sz="2133">
              <a:ea typeface="华文新魏" panose="02010800040101010101" pitchFamily="2" charset="-122"/>
            </a:endParaRPr>
          </a:p>
        </p:txBody>
      </p:sp>
      <p:sp>
        <p:nvSpPr>
          <p:cNvPr id="20484" name="矩形 3"/>
          <p:cNvSpPr>
            <a:spLocks noChangeArrowheads="1"/>
          </p:cNvSpPr>
          <p:nvPr/>
        </p:nvSpPr>
        <p:spPr bwMode="auto">
          <a:xfrm>
            <a:off x="2438400" y="2370667"/>
            <a:ext cx="7721600" cy="135466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en-US" sz="1867">
              <a:ea typeface="华文新魏" panose="02010800040101010101" pitchFamily="2" charset="-122"/>
            </a:endParaRPr>
          </a:p>
        </p:txBody>
      </p:sp>
      <p:pic>
        <p:nvPicPr>
          <p:cNvPr id="20485" name="TextBox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8" y="171451"/>
            <a:ext cx="121602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9002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2"/>
          <p:cNvSpPr>
            <a:spLocks noChangeArrowheads="1"/>
          </p:cNvSpPr>
          <p:nvPr/>
        </p:nvSpPr>
        <p:spPr bwMode="auto">
          <a:xfrm>
            <a:off x="1" y="0"/>
            <a:ext cx="12238567"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Trebuchet MS" panose="020B0603020202020204" pitchFamily="34" charset="0"/>
              <a:ea typeface="华文新魏" panose="02010800040101010101" pitchFamily="2" charset="-122"/>
            </a:endParaRPr>
          </a:p>
        </p:txBody>
      </p:sp>
      <p:sp>
        <p:nvSpPr>
          <p:cNvPr id="23555" name="Rectangle 18"/>
          <p:cNvSpPr>
            <a:spLocks noChangeArrowheads="1"/>
          </p:cNvSpPr>
          <p:nvPr/>
        </p:nvSpPr>
        <p:spPr bwMode="auto">
          <a:xfrm flipV="1">
            <a:off x="1" y="0"/>
            <a:ext cx="12238567" cy="999067"/>
          </a:xfrm>
          <a:prstGeom prst="rect">
            <a:avLst/>
          </a:prstGeom>
          <a:solidFill>
            <a:schemeClr val="tx1"/>
          </a:solidFill>
          <a:ln w="40000">
            <a:solidFill>
              <a:srgbClr val="000000"/>
            </a:solidFill>
            <a:miter lim="800000"/>
            <a:headEnd/>
            <a:tailEnd/>
          </a:ln>
        </p:spPr>
        <p:txBody>
          <a:bodyPr wrap="none" lIns="73260" tIns="36629" rIns="73260" bIns="3662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FFFFFF"/>
              </a:solidFill>
              <a:latin typeface="Trebuchet MS" panose="020B0603020202020204" pitchFamily="34" charset="0"/>
              <a:ea typeface="华文新魏" panose="02010800040101010101" pitchFamily="2" charset="-122"/>
            </a:endParaRPr>
          </a:p>
        </p:txBody>
      </p:sp>
      <p:sp>
        <p:nvSpPr>
          <p:cNvPr id="23556" name="TextBox 4"/>
          <p:cNvSpPr txBox="1">
            <a:spLocks noChangeArrowheads="1"/>
          </p:cNvSpPr>
          <p:nvPr/>
        </p:nvSpPr>
        <p:spPr bwMode="auto">
          <a:xfrm>
            <a:off x="192618" y="120651"/>
            <a:ext cx="12094633" cy="81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81" tIns="36640" rIns="73281" bIns="3664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800" dirty="0">
                <a:solidFill>
                  <a:schemeClr val="bg1"/>
                </a:solidFill>
                <a:latin typeface="微软雅黑" panose="020B0503020204020204" pitchFamily="34" charset="-122"/>
                <a:ea typeface="微软雅黑" panose="020B0503020204020204" pitchFamily="34" charset="-122"/>
              </a:rPr>
              <a:t>开放</a:t>
            </a:r>
            <a:r>
              <a:rPr lang="en-US" altLang="zh-CN" sz="4800" dirty="0">
                <a:solidFill>
                  <a:schemeClr val="bg1"/>
                </a:solidFill>
                <a:latin typeface="微软雅黑" panose="020B0503020204020204" pitchFamily="34" charset="-122"/>
                <a:ea typeface="微软雅黑" panose="020B0503020204020204" pitchFamily="34" charset="-122"/>
              </a:rPr>
              <a:t>+</a:t>
            </a:r>
            <a:r>
              <a:rPr lang="zh-CN" altLang="en-US" sz="4800" dirty="0">
                <a:solidFill>
                  <a:schemeClr val="bg1"/>
                </a:solidFill>
                <a:latin typeface="微软雅黑" panose="020B0503020204020204" pitchFamily="34" charset="-122"/>
                <a:ea typeface="微软雅黑" panose="020B0503020204020204" pitchFamily="34" charset="-122"/>
              </a:rPr>
              <a:t>分享 </a:t>
            </a:r>
            <a:r>
              <a:rPr lang="en-US" altLang="zh-CN" sz="4800" dirty="0">
                <a:solidFill>
                  <a:schemeClr val="bg1"/>
                </a:solidFill>
                <a:latin typeface="微软雅黑" panose="020B0503020204020204" pitchFamily="34" charset="-122"/>
                <a:ea typeface="微软雅黑" panose="020B0503020204020204" pitchFamily="34" charset="-122"/>
              </a:rPr>
              <a:t>= </a:t>
            </a:r>
            <a:r>
              <a:rPr lang="zh-CN" altLang="en-US" sz="4800" dirty="0">
                <a:solidFill>
                  <a:schemeClr val="bg1"/>
                </a:solidFill>
                <a:latin typeface="微软雅黑" panose="020B0503020204020204" pitchFamily="34" charset="-122"/>
                <a:ea typeface="微软雅黑" panose="020B0503020204020204" pitchFamily="34" charset="-122"/>
              </a:rPr>
              <a:t>进入真实世界 改变生活行为</a:t>
            </a:r>
          </a:p>
        </p:txBody>
      </p:sp>
      <p:sp>
        <p:nvSpPr>
          <p:cNvPr id="23557" name="矩形 5"/>
          <p:cNvSpPr>
            <a:spLocks noChangeArrowheads="1"/>
          </p:cNvSpPr>
          <p:nvPr/>
        </p:nvSpPr>
        <p:spPr bwMode="auto">
          <a:xfrm>
            <a:off x="529168" y="2218267"/>
            <a:ext cx="3977217" cy="268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0" tIns="36629" rIns="73260" bIns="36629">
            <a:spAutoFit/>
          </a:bodyPr>
          <a:lstStyle>
            <a:lvl1pPr defTabSz="547688" eaLnBrk="0" hangingPunct="0">
              <a:defRPr>
                <a:solidFill>
                  <a:schemeClr val="tx1"/>
                </a:solidFill>
                <a:latin typeface="Arial" panose="020B0604020202020204" pitchFamily="34" charset="0"/>
                <a:ea typeface="宋体" panose="02010600030101010101" pitchFamily="2" charset="-122"/>
              </a:defRPr>
            </a:lvl1pPr>
            <a:lvl2pPr marL="742950" indent="-285750" defTabSz="547688" eaLnBrk="0" hangingPunct="0">
              <a:defRPr>
                <a:solidFill>
                  <a:schemeClr val="tx1"/>
                </a:solidFill>
                <a:latin typeface="Arial" panose="020B0604020202020204" pitchFamily="34" charset="0"/>
                <a:ea typeface="宋体" panose="02010600030101010101" pitchFamily="2" charset="-122"/>
              </a:defRPr>
            </a:lvl2pPr>
            <a:lvl3pPr marL="1143000" indent="-228600" defTabSz="547688" eaLnBrk="0" hangingPunct="0">
              <a:defRPr>
                <a:solidFill>
                  <a:schemeClr val="tx1"/>
                </a:solidFill>
                <a:latin typeface="Arial" panose="020B0604020202020204" pitchFamily="34" charset="0"/>
                <a:ea typeface="宋体" panose="02010600030101010101" pitchFamily="2" charset="-122"/>
              </a:defRPr>
            </a:lvl3pPr>
            <a:lvl4pPr marL="1600200" indent="-228600" defTabSz="547688" eaLnBrk="0" hangingPunct="0">
              <a:defRPr>
                <a:solidFill>
                  <a:schemeClr val="tx1"/>
                </a:solidFill>
                <a:latin typeface="Arial" panose="020B0604020202020204" pitchFamily="34" charset="0"/>
                <a:ea typeface="宋体" panose="02010600030101010101" pitchFamily="2" charset="-122"/>
              </a:defRPr>
            </a:lvl4pPr>
            <a:lvl5pPr marL="2057400" indent="-228600" defTabSz="547688" eaLnBrk="0" hangingPunct="0">
              <a:defRPr>
                <a:solidFill>
                  <a:schemeClr val="tx1"/>
                </a:solidFill>
                <a:latin typeface="Arial" panose="020B0604020202020204" pitchFamily="34" charset="0"/>
                <a:ea typeface="宋体" panose="02010600030101010101" pitchFamily="2" charset="-122"/>
              </a:defRPr>
            </a:lvl5pPr>
            <a:lvl6pPr marL="2514600" indent="-228600" defTabSz="547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547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547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547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867">
                <a:latin typeface="微软雅黑" panose="020B0503020204020204" pitchFamily="34" charset="-122"/>
                <a:ea typeface="微软雅黑" panose="020B0503020204020204" pitchFamily="34" charset="-122"/>
              </a:rPr>
              <a:t>和上一波互联网热潮相比，互联网新十年更加强调真实世界，强调与用户线下真实生活挂钩。</a:t>
            </a:r>
            <a:endParaRPr lang="en-US" sz="1867">
              <a:latin typeface="微软雅黑" panose="020B0503020204020204" pitchFamily="34" charset="-122"/>
              <a:ea typeface="微软雅黑" panose="020B0503020204020204" pitchFamily="34" charset="-122"/>
            </a:endParaRPr>
          </a:p>
          <a:p>
            <a:pPr eaLnBrk="1" hangingPunct="1">
              <a:lnSpc>
                <a:spcPct val="130000"/>
              </a:lnSpc>
            </a:pPr>
            <a:endParaRPr lang="en-US" sz="1867">
              <a:latin typeface="微软雅黑" panose="020B0503020204020204" pitchFamily="34" charset="-122"/>
              <a:ea typeface="微软雅黑" panose="020B0503020204020204" pitchFamily="34" charset="-122"/>
            </a:endParaRPr>
          </a:p>
          <a:p>
            <a:pPr eaLnBrk="1" hangingPunct="1">
              <a:lnSpc>
                <a:spcPct val="130000"/>
              </a:lnSpc>
            </a:pPr>
            <a:r>
              <a:rPr lang="zh-CN" altLang="en-US" sz="1867">
                <a:latin typeface="微软雅黑" panose="020B0503020204020204" pitchFamily="34" charset="-122"/>
                <a:ea typeface="微软雅黑" panose="020B0503020204020204" pitchFamily="34" charset="-122"/>
              </a:rPr>
              <a:t>用户随时在线，线上线下被彻底打通，互联网会极大的影响和改变线下行为和生活。</a:t>
            </a:r>
          </a:p>
        </p:txBody>
      </p:sp>
      <p:sp>
        <p:nvSpPr>
          <p:cNvPr id="23558" name="矩形 10"/>
          <p:cNvSpPr>
            <a:spLocks noChangeArrowheads="1"/>
          </p:cNvSpPr>
          <p:nvPr/>
        </p:nvSpPr>
        <p:spPr bwMode="auto">
          <a:xfrm>
            <a:off x="7661758" y="5219700"/>
            <a:ext cx="1432020" cy="58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92" tIns="36647" rIns="73292" bIns="366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33">
                <a:solidFill>
                  <a:schemeClr val="bg1"/>
                </a:solidFill>
                <a:latin typeface="微软雅黑" panose="020B0503020204020204" pitchFamily="34" charset="-122"/>
                <a:ea typeface="微软雅黑" panose="020B0503020204020204" pitchFamily="34" charset="-122"/>
              </a:rPr>
              <a:t>更直接</a:t>
            </a:r>
          </a:p>
        </p:txBody>
      </p:sp>
      <p:grpSp>
        <p:nvGrpSpPr>
          <p:cNvPr id="23559" name="Group 7"/>
          <p:cNvGrpSpPr>
            <a:grpSpLocks/>
          </p:cNvGrpSpPr>
          <p:nvPr/>
        </p:nvGrpSpPr>
        <p:grpSpPr bwMode="auto">
          <a:xfrm>
            <a:off x="5710767" y="1143000"/>
            <a:ext cx="6170084" cy="5435600"/>
            <a:chOff x="0" y="0"/>
            <a:chExt cx="9908015" cy="5136233"/>
          </a:xfrm>
        </p:grpSpPr>
        <p:pic>
          <p:nvPicPr>
            <p:cNvPr id="2356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267"/>
            <a:stretch>
              <a:fillRect/>
            </a:stretch>
          </p:blipFill>
          <p:spPr bwMode="auto">
            <a:xfrm>
              <a:off x="491317" y="0"/>
              <a:ext cx="8234439" cy="513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矩形 18"/>
            <p:cNvSpPr>
              <a:spLocks noChangeArrowheads="1"/>
            </p:cNvSpPr>
            <p:nvPr/>
          </p:nvSpPr>
          <p:spPr bwMode="auto">
            <a:xfrm>
              <a:off x="3666640" y="1440508"/>
              <a:ext cx="2358416" cy="57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33">
                  <a:latin typeface="微软雅黑" panose="020B0503020204020204" pitchFamily="34" charset="-122"/>
                  <a:ea typeface="微软雅黑" panose="020B0503020204020204" pitchFamily="34" charset="-122"/>
                </a:rPr>
                <a:t>更平等</a:t>
              </a:r>
            </a:p>
          </p:txBody>
        </p:sp>
        <p:sp>
          <p:nvSpPr>
            <p:cNvPr id="23562" name="矩形 19"/>
            <p:cNvSpPr>
              <a:spLocks noChangeArrowheads="1"/>
            </p:cNvSpPr>
            <p:nvPr/>
          </p:nvSpPr>
          <p:spPr bwMode="auto">
            <a:xfrm>
              <a:off x="6878436" y="1080467"/>
              <a:ext cx="877164" cy="154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33">
                  <a:latin typeface="微软雅黑" panose="020B0503020204020204" pitchFamily="34" charset="-122"/>
                  <a:ea typeface="微软雅黑" panose="020B0503020204020204" pitchFamily="34" charset="-122"/>
                </a:rPr>
                <a:t>更开放</a:t>
              </a:r>
            </a:p>
          </p:txBody>
        </p:sp>
        <p:sp>
          <p:nvSpPr>
            <p:cNvPr id="23563" name="矩形 20"/>
            <p:cNvSpPr>
              <a:spLocks noChangeArrowheads="1"/>
            </p:cNvSpPr>
            <p:nvPr/>
          </p:nvSpPr>
          <p:spPr bwMode="auto">
            <a:xfrm>
              <a:off x="3748524" y="3529013"/>
              <a:ext cx="2358416" cy="57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33">
                  <a:solidFill>
                    <a:schemeClr val="bg1"/>
                  </a:solidFill>
                  <a:latin typeface="微软雅黑" panose="020B0503020204020204" pitchFamily="34" charset="-122"/>
                  <a:ea typeface="微软雅黑" panose="020B0503020204020204" pitchFamily="34" charset="-122"/>
                </a:rPr>
                <a:t>更直接</a:t>
              </a:r>
            </a:p>
          </p:txBody>
        </p:sp>
        <p:sp>
          <p:nvSpPr>
            <p:cNvPr id="23564" name="椭圆形标注 15"/>
            <p:cNvSpPr>
              <a:spLocks noChangeArrowheads="1"/>
            </p:cNvSpPr>
            <p:nvPr/>
          </p:nvSpPr>
          <p:spPr bwMode="auto">
            <a:xfrm>
              <a:off x="6861233" y="3472180"/>
              <a:ext cx="3046782" cy="952689"/>
            </a:xfrm>
            <a:prstGeom prst="wedgeEllipseCallout">
              <a:avLst>
                <a:gd name="adj1" fmla="val -46153"/>
                <a:gd name="adj2" fmla="val -70829"/>
              </a:avLst>
            </a:prstGeom>
            <a:solidFill>
              <a:srgbClr val="009900"/>
            </a:solidFill>
            <a:ln w="44450">
              <a:solidFill>
                <a:srgbClr val="BFBFBF"/>
              </a:solidFill>
              <a:miter lim="800000"/>
              <a:headEnd/>
              <a:tailE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33">
                  <a:solidFill>
                    <a:schemeClr val="bg1"/>
                  </a:solidFill>
                  <a:latin typeface="微软雅黑" panose="020B0503020204020204" pitchFamily="34" charset="-122"/>
                  <a:ea typeface="微软雅黑" panose="020B0503020204020204" pitchFamily="34" charset="-122"/>
                </a:rPr>
                <a:t>更鲜活</a:t>
              </a:r>
            </a:p>
          </p:txBody>
        </p:sp>
        <p:sp>
          <p:nvSpPr>
            <p:cNvPr id="23565" name="云形标注 16"/>
            <p:cNvSpPr>
              <a:spLocks noChangeArrowheads="1"/>
            </p:cNvSpPr>
            <p:nvPr/>
          </p:nvSpPr>
          <p:spPr bwMode="auto">
            <a:xfrm>
              <a:off x="0" y="163885"/>
              <a:ext cx="3906570" cy="911267"/>
            </a:xfrm>
            <a:prstGeom prst="cloudCallout">
              <a:avLst>
                <a:gd name="adj1" fmla="val -20833"/>
                <a:gd name="adj2" fmla="val 62500"/>
              </a:avLst>
            </a:prstGeom>
            <a:solidFill>
              <a:srgbClr val="FF0000"/>
            </a:solidFill>
            <a:ln w="40000">
              <a:solidFill>
                <a:srgbClr val="FF0000"/>
              </a:solidFill>
              <a:round/>
              <a:headEnd/>
              <a:tailE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rPr>
                <a:t>就在微博</a:t>
              </a:r>
            </a:p>
          </p:txBody>
        </p:sp>
      </p:grpSp>
    </p:spTree>
    <p:extLst>
      <p:ext uri="{BB962C8B-B14F-4D97-AF65-F5344CB8AC3E}">
        <p14:creationId xmlns:p14="http://schemas.microsoft.com/office/powerpoint/2010/main" val="18451567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298451" y="1"/>
            <a:ext cx="12490451" cy="6858000"/>
            <a:chOff x="0" y="0"/>
            <a:chExt cx="10202579" cy="5713413"/>
          </a:xfrm>
        </p:grpSpPr>
        <p:sp>
          <p:nvSpPr>
            <p:cNvPr id="27651" name="Oval 2"/>
            <p:cNvSpPr>
              <a:spLocks noChangeArrowheads="1"/>
            </p:cNvSpPr>
            <p:nvPr/>
          </p:nvSpPr>
          <p:spPr bwMode="auto">
            <a:xfrm>
              <a:off x="5033679" y="2722563"/>
              <a:ext cx="668338" cy="59848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我的</a:t>
              </a:r>
            </a:p>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信息</a:t>
              </a:r>
            </a:p>
          </p:txBody>
        </p:sp>
        <p:sp>
          <p:nvSpPr>
            <p:cNvPr id="27652" name="Oval 8"/>
            <p:cNvSpPr>
              <a:spLocks noChangeArrowheads="1"/>
            </p:cNvSpPr>
            <p:nvPr/>
          </p:nvSpPr>
          <p:spPr bwMode="auto">
            <a:xfrm>
              <a:off x="4832067" y="2541588"/>
              <a:ext cx="1071562" cy="960438"/>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grpSp>
          <p:nvGrpSpPr>
            <p:cNvPr id="27653" name="Group 5"/>
            <p:cNvGrpSpPr>
              <a:grpSpLocks/>
            </p:cNvGrpSpPr>
            <p:nvPr/>
          </p:nvGrpSpPr>
          <p:grpSpPr bwMode="auto">
            <a:xfrm>
              <a:off x="4432017" y="3502026"/>
              <a:ext cx="1471612" cy="1319212"/>
              <a:chOff x="0" y="0"/>
              <a:chExt cx="2494" cy="2492"/>
            </a:xfrm>
          </p:grpSpPr>
          <p:sp>
            <p:nvSpPr>
              <p:cNvPr id="27746" name="Oval 15"/>
              <p:cNvSpPr>
                <a:spLocks noChangeArrowheads="1"/>
              </p:cNvSpPr>
              <p:nvPr/>
            </p:nvSpPr>
            <p:spPr bwMode="auto">
              <a:xfrm>
                <a:off x="680" y="680"/>
                <a:ext cx="1134" cy="113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rPr>
                  <a:t>6</a:t>
                </a:r>
              </a:p>
            </p:txBody>
          </p:sp>
          <p:sp>
            <p:nvSpPr>
              <p:cNvPr id="27747" name="Oval 16"/>
              <p:cNvSpPr>
                <a:spLocks noChangeArrowheads="1"/>
              </p:cNvSpPr>
              <p:nvPr/>
            </p:nvSpPr>
            <p:spPr bwMode="auto">
              <a:xfrm>
                <a:off x="341" y="339"/>
                <a:ext cx="1814" cy="1814"/>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sp>
            <p:nvSpPr>
              <p:cNvPr id="27748" name="Oval 17"/>
              <p:cNvSpPr>
                <a:spLocks noChangeArrowheads="1"/>
              </p:cNvSpPr>
              <p:nvPr/>
            </p:nvSpPr>
            <p:spPr bwMode="auto">
              <a:xfrm>
                <a:off x="0" y="0"/>
                <a:ext cx="2494" cy="2493"/>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grpSp>
        <p:grpSp>
          <p:nvGrpSpPr>
            <p:cNvPr id="27654" name="Group 9"/>
            <p:cNvGrpSpPr>
              <a:grpSpLocks/>
            </p:cNvGrpSpPr>
            <p:nvPr/>
          </p:nvGrpSpPr>
          <p:grpSpPr bwMode="auto">
            <a:xfrm>
              <a:off x="5971892" y="3621088"/>
              <a:ext cx="1470025" cy="1319213"/>
              <a:chOff x="0" y="0"/>
              <a:chExt cx="2494" cy="2492"/>
            </a:xfrm>
          </p:grpSpPr>
          <p:sp>
            <p:nvSpPr>
              <p:cNvPr id="27743" name="Oval 19"/>
              <p:cNvSpPr>
                <a:spLocks noChangeArrowheads="1"/>
              </p:cNvSpPr>
              <p:nvPr/>
            </p:nvSpPr>
            <p:spPr bwMode="auto">
              <a:xfrm>
                <a:off x="680" y="681"/>
                <a:ext cx="1134" cy="1134"/>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rPr>
                  <a:t>4</a:t>
                </a:r>
              </a:p>
            </p:txBody>
          </p:sp>
          <p:sp>
            <p:nvSpPr>
              <p:cNvPr id="27744" name="Oval 20"/>
              <p:cNvSpPr>
                <a:spLocks noChangeArrowheads="1"/>
              </p:cNvSpPr>
              <p:nvPr/>
            </p:nvSpPr>
            <p:spPr bwMode="auto">
              <a:xfrm>
                <a:off x="340" y="340"/>
                <a:ext cx="1814" cy="1814"/>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sp>
            <p:nvSpPr>
              <p:cNvPr id="27745" name="Oval 21"/>
              <p:cNvSpPr>
                <a:spLocks noChangeArrowheads="1"/>
              </p:cNvSpPr>
              <p:nvPr/>
            </p:nvSpPr>
            <p:spPr bwMode="auto">
              <a:xfrm>
                <a:off x="0" y="0"/>
                <a:ext cx="2494" cy="2493"/>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grpSp>
        <p:sp>
          <p:nvSpPr>
            <p:cNvPr id="27655" name="Oval 22"/>
            <p:cNvSpPr>
              <a:spLocks noChangeArrowheads="1"/>
            </p:cNvSpPr>
            <p:nvPr/>
          </p:nvSpPr>
          <p:spPr bwMode="auto">
            <a:xfrm>
              <a:off x="4632042" y="2360613"/>
              <a:ext cx="1471612" cy="1320800"/>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grpSp>
          <p:nvGrpSpPr>
            <p:cNvPr id="27656" name="Group 14"/>
            <p:cNvGrpSpPr>
              <a:grpSpLocks/>
            </p:cNvGrpSpPr>
            <p:nvPr/>
          </p:nvGrpSpPr>
          <p:grpSpPr bwMode="auto">
            <a:xfrm>
              <a:off x="2692117" y="2001838"/>
              <a:ext cx="1470025" cy="1319213"/>
              <a:chOff x="0" y="0"/>
              <a:chExt cx="2494" cy="2492"/>
            </a:xfrm>
          </p:grpSpPr>
          <p:sp>
            <p:nvSpPr>
              <p:cNvPr id="27740" name="Oval 24"/>
              <p:cNvSpPr>
                <a:spLocks noChangeArrowheads="1"/>
              </p:cNvSpPr>
              <p:nvPr/>
            </p:nvSpPr>
            <p:spPr bwMode="auto">
              <a:xfrm>
                <a:off x="680" y="679"/>
                <a:ext cx="1134" cy="1134"/>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rPr>
                  <a:t>3</a:t>
                </a:r>
              </a:p>
            </p:txBody>
          </p:sp>
          <p:sp>
            <p:nvSpPr>
              <p:cNvPr id="27741" name="Oval 25"/>
              <p:cNvSpPr>
                <a:spLocks noChangeArrowheads="1"/>
              </p:cNvSpPr>
              <p:nvPr/>
            </p:nvSpPr>
            <p:spPr bwMode="auto">
              <a:xfrm>
                <a:off x="340" y="338"/>
                <a:ext cx="1814" cy="1814"/>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sp>
            <p:nvSpPr>
              <p:cNvPr id="27742" name="Oval 26"/>
              <p:cNvSpPr>
                <a:spLocks noChangeArrowheads="1"/>
              </p:cNvSpPr>
              <p:nvPr/>
            </p:nvSpPr>
            <p:spPr bwMode="auto">
              <a:xfrm>
                <a:off x="0" y="0"/>
                <a:ext cx="2494" cy="2493"/>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grpSp>
        <p:grpSp>
          <p:nvGrpSpPr>
            <p:cNvPr id="27657" name="Group 18"/>
            <p:cNvGrpSpPr>
              <a:grpSpLocks/>
            </p:cNvGrpSpPr>
            <p:nvPr/>
          </p:nvGrpSpPr>
          <p:grpSpPr bwMode="auto">
            <a:xfrm>
              <a:off x="1622142" y="2901951"/>
              <a:ext cx="1470025" cy="1319212"/>
              <a:chOff x="0" y="0"/>
              <a:chExt cx="2494" cy="2492"/>
            </a:xfrm>
          </p:grpSpPr>
          <p:sp>
            <p:nvSpPr>
              <p:cNvPr id="27737" name="Oval 28"/>
              <p:cNvSpPr>
                <a:spLocks noChangeArrowheads="1"/>
              </p:cNvSpPr>
              <p:nvPr/>
            </p:nvSpPr>
            <p:spPr bwMode="auto">
              <a:xfrm>
                <a:off x="680" y="682"/>
                <a:ext cx="1134" cy="1134"/>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rPr>
                  <a:t>1</a:t>
                </a:r>
              </a:p>
            </p:txBody>
          </p:sp>
          <p:sp>
            <p:nvSpPr>
              <p:cNvPr id="27738" name="Oval 29"/>
              <p:cNvSpPr>
                <a:spLocks noChangeArrowheads="1"/>
              </p:cNvSpPr>
              <p:nvPr/>
            </p:nvSpPr>
            <p:spPr bwMode="auto">
              <a:xfrm>
                <a:off x="339" y="341"/>
                <a:ext cx="1814" cy="1814"/>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sp>
            <p:nvSpPr>
              <p:cNvPr id="27739" name="Oval 30"/>
              <p:cNvSpPr>
                <a:spLocks noChangeArrowheads="1"/>
              </p:cNvSpPr>
              <p:nvPr/>
            </p:nvSpPr>
            <p:spPr bwMode="auto">
              <a:xfrm>
                <a:off x="0" y="0"/>
                <a:ext cx="2494" cy="2493"/>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grpSp>
        <p:grpSp>
          <p:nvGrpSpPr>
            <p:cNvPr id="27658" name="Group 22"/>
            <p:cNvGrpSpPr>
              <a:grpSpLocks/>
            </p:cNvGrpSpPr>
            <p:nvPr/>
          </p:nvGrpSpPr>
          <p:grpSpPr bwMode="auto">
            <a:xfrm>
              <a:off x="5903629" y="1162051"/>
              <a:ext cx="1471613" cy="1317625"/>
              <a:chOff x="0" y="0"/>
              <a:chExt cx="2494" cy="2492"/>
            </a:xfrm>
          </p:grpSpPr>
          <p:sp>
            <p:nvSpPr>
              <p:cNvPr id="27734" name="Oval 32"/>
              <p:cNvSpPr>
                <a:spLocks noChangeArrowheads="1"/>
              </p:cNvSpPr>
              <p:nvPr/>
            </p:nvSpPr>
            <p:spPr bwMode="auto">
              <a:xfrm>
                <a:off x="681" y="681"/>
                <a:ext cx="1134" cy="1134"/>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rPr>
                  <a:t>2</a:t>
                </a:r>
              </a:p>
            </p:txBody>
          </p:sp>
          <p:sp>
            <p:nvSpPr>
              <p:cNvPr id="27735" name="Oval 33"/>
              <p:cNvSpPr>
                <a:spLocks noChangeArrowheads="1"/>
              </p:cNvSpPr>
              <p:nvPr/>
            </p:nvSpPr>
            <p:spPr bwMode="auto">
              <a:xfrm>
                <a:off x="340" y="341"/>
                <a:ext cx="1814" cy="1814"/>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sp>
            <p:nvSpPr>
              <p:cNvPr id="27736" name="Oval 34"/>
              <p:cNvSpPr>
                <a:spLocks noChangeArrowheads="1"/>
              </p:cNvSpPr>
              <p:nvPr/>
            </p:nvSpPr>
            <p:spPr bwMode="auto">
              <a:xfrm>
                <a:off x="0" y="0"/>
                <a:ext cx="2494" cy="2493"/>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grpSp>
        <p:grpSp>
          <p:nvGrpSpPr>
            <p:cNvPr id="27659" name="Group 26"/>
            <p:cNvGrpSpPr>
              <a:grpSpLocks/>
            </p:cNvGrpSpPr>
            <p:nvPr/>
          </p:nvGrpSpPr>
          <p:grpSpPr bwMode="auto">
            <a:xfrm>
              <a:off x="4498692" y="922338"/>
              <a:ext cx="1471612" cy="1317625"/>
              <a:chOff x="0" y="0"/>
              <a:chExt cx="2494" cy="2492"/>
            </a:xfrm>
          </p:grpSpPr>
          <p:sp>
            <p:nvSpPr>
              <p:cNvPr id="27731" name="Oval 36"/>
              <p:cNvSpPr>
                <a:spLocks noChangeArrowheads="1"/>
              </p:cNvSpPr>
              <p:nvPr/>
            </p:nvSpPr>
            <p:spPr bwMode="auto">
              <a:xfrm>
                <a:off x="680" y="681"/>
                <a:ext cx="1134" cy="1134"/>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rPr>
                  <a:t>5</a:t>
                </a:r>
              </a:p>
            </p:txBody>
          </p:sp>
          <p:sp>
            <p:nvSpPr>
              <p:cNvPr id="27732" name="Oval 37"/>
              <p:cNvSpPr>
                <a:spLocks noChangeArrowheads="1"/>
              </p:cNvSpPr>
              <p:nvPr/>
            </p:nvSpPr>
            <p:spPr bwMode="auto">
              <a:xfrm>
                <a:off x="339" y="340"/>
                <a:ext cx="1814" cy="1814"/>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sp>
            <p:nvSpPr>
              <p:cNvPr id="27733" name="Oval 38"/>
              <p:cNvSpPr>
                <a:spLocks noChangeArrowheads="1"/>
              </p:cNvSpPr>
              <p:nvPr/>
            </p:nvSpPr>
            <p:spPr bwMode="auto">
              <a:xfrm>
                <a:off x="0" y="0"/>
                <a:ext cx="2494" cy="2493"/>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grpSp>
        <p:grpSp>
          <p:nvGrpSpPr>
            <p:cNvPr id="27660" name="Group 30"/>
            <p:cNvGrpSpPr>
              <a:grpSpLocks/>
            </p:cNvGrpSpPr>
            <p:nvPr/>
          </p:nvGrpSpPr>
          <p:grpSpPr bwMode="auto">
            <a:xfrm>
              <a:off x="5971892" y="2962276"/>
              <a:ext cx="868362" cy="779462"/>
              <a:chOff x="0" y="0"/>
              <a:chExt cx="1472" cy="1472"/>
            </a:xfrm>
          </p:grpSpPr>
          <p:sp>
            <p:nvSpPr>
              <p:cNvPr id="27728" name="Oval 42"/>
              <p:cNvSpPr>
                <a:spLocks noChangeArrowheads="1"/>
              </p:cNvSpPr>
              <p:nvPr/>
            </p:nvSpPr>
            <p:spPr bwMode="auto">
              <a:xfrm>
                <a:off x="402" y="402"/>
                <a:ext cx="669" cy="67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6</a:t>
                </a:r>
              </a:p>
            </p:txBody>
          </p:sp>
          <p:sp>
            <p:nvSpPr>
              <p:cNvPr id="27729" name="Oval 43"/>
              <p:cNvSpPr>
                <a:spLocks noChangeArrowheads="1"/>
              </p:cNvSpPr>
              <p:nvPr/>
            </p:nvSpPr>
            <p:spPr bwMode="auto">
              <a:xfrm>
                <a:off x="201" y="200"/>
                <a:ext cx="1071" cy="1072"/>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sp>
            <p:nvSpPr>
              <p:cNvPr id="27730" name="Oval 44"/>
              <p:cNvSpPr>
                <a:spLocks noChangeArrowheads="1"/>
              </p:cNvSpPr>
              <p:nvPr/>
            </p:nvSpPr>
            <p:spPr bwMode="auto">
              <a:xfrm>
                <a:off x="0" y="0"/>
                <a:ext cx="1473" cy="1472"/>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grpSp>
        <p:sp>
          <p:nvSpPr>
            <p:cNvPr id="27661" name="Line 45"/>
            <p:cNvSpPr>
              <a:spLocks noChangeShapeType="1"/>
            </p:cNvSpPr>
            <p:nvPr/>
          </p:nvSpPr>
          <p:spPr bwMode="auto">
            <a:xfrm flipH="1" flipV="1">
              <a:off x="4832067" y="2422526"/>
              <a:ext cx="334962" cy="358775"/>
            </a:xfrm>
            <a:prstGeom prst="line">
              <a:avLst/>
            </a:prstGeom>
            <a:noFill/>
            <a:ln w="50800">
              <a:solidFill>
                <a:srgbClr val="CC99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62" name="Line 46"/>
            <p:cNvSpPr>
              <a:spLocks noChangeShapeType="1"/>
            </p:cNvSpPr>
            <p:nvPr/>
          </p:nvSpPr>
          <p:spPr bwMode="auto">
            <a:xfrm>
              <a:off x="5702017" y="3079751"/>
              <a:ext cx="536575" cy="184150"/>
            </a:xfrm>
            <a:prstGeom prst="line">
              <a:avLst/>
            </a:prstGeom>
            <a:noFill/>
            <a:ln w="57150">
              <a:solidFill>
                <a:srgbClr val="00CC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63" name="Line 47"/>
            <p:cNvSpPr>
              <a:spLocks noChangeShapeType="1"/>
            </p:cNvSpPr>
            <p:nvPr/>
          </p:nvSpPr>
          <p:spPr bwMode="auto">
            <a:xfrm>
              <a:off x="6438617" y="3562351"/>
              <a:ext cx="200025" cy="539750"/>
            </a:xfrm>
            <a:prstGeom prst="line">
              <a:avLst/>
            </a:prstGeom>
            <a:noFill/>
            <a:ln w="50800">
              <a:solidFill>
                <a:srgbClr val="CC99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64" name="Line 48"/>
            <p:cNvSpPr>
              <a:spLocks noChangeShapeType="1"/>
            </p:cNvSpPr>
            <p:nvPr/>
          </p:nvSpPr>
          <p:spPr bwMode="auto">
            <a:xfrm flipH="1">
              <a:off x="4832067" y="1820863"/>
              <a:ext cx="201612" cy="300038"/>
            </a:xfrm>
            <a:prstGeom prst="line">
              <a:avLst/>
            </a:prstGeom>
            <a:noFill/>
            <a:ln w="50800">
              <a:solidFill>
                <a:srgbClr val="00CC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65" name="Line 49"/>
            <p:cNvSpPr>
              <a:spLocks noChangeShapeType="1"/>
            </p:cNvSpPr>
            <p:nvPr/>
          </p:nvSpPr>
          <p:spPr bwMode="auto">
            <a:xfrm>
              <a:off x="5568667" y="1643063"/>
              <a:ext cx="736600" cy="58738"/>
            </a:xfrm>
            <a:prstGeom prst="line">
              <a:avLst/>
            </a:prstGeom>
            <a:noFill/>
            <a:ln w="508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66" name="Line 50"/>
            <p:cNvSpPr>
              <a:spLocks noChangeShapeType="1"/>
            </p:cNvSpPr>
            <p:nvPr/>
          </p:nvSpPr>
          <p:spPr bwMode="auto">
            <a:xfrm flipH="1">
              <a:off x="6906929" y="2662238"/>
              <a:ext cx="603250" cy="1320800"/>
            </a:xfrm>
            <a:prstGeom prst="line">
              <a:avLst/>
            </a:prstGeom>
            <a:noFill/>
            <a:ln w="50800">
              <a:solidFill>
                <a:srgbClr val="00CC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grpSp>
          <p:nvGrpSpPr>
            <p:cNvPr id="27667" name="Group 40"/>
            <p:cNvGrpSpPr>
              <a:grpSpLocks/>
            </p:cNvGrpSpPr>
            <p:nvPr/>
          </p:nvGrpSpPr>
          <p:grpSpPr bwMode="auto">
            <a:xfrm>
              <a:off x="6438617" y="2601913"/>
              <a:ext cx="868362" cy="779463"/>
              <a:chOff x="0" y="0"/>
              <a:chExt cx="1472" cy="1472"/>
            </a:xfrm>
          </p:grpSpPr>
          <p:sp>
            <p:nvSpPr>
              <p:cNvPr id="27725" name="Oval 52"/>
              <p:cNvSpPr>
                <a:spLocks noChangeArrowheads="1"/>
              </p:cNvSpPr>
              <p:nvPr/>
            </p:nvSpPr>
            <p:spPr bwMode="auto">
              <a:xfrm>
                <a:off x="402" y="402"/>
                <a:ext cx="669" cy="67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6</a:t>
                </a:r>
              </a:p>
            </p:txBody>
          </p:sp>
          <p:sp>
            <p:nvSpPr>
              <p:cNvPr id="27726" name="Oval 53"/>
              <p:cNvSpPr>
                <a:spLocks noChangeArrowheads="1"/>
              </p:cNvSpPr>
              <p:nvPr/>
            </p:nvSpPr>
            <p:spPr bwMode="auto">
              <a:xfrm>
                <a:off x="201" y="200"/>
                <a:ext cx="1071" cy="1072"/>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sp>
            <p:nvSpPr>
              <p:cNvPr id="27727" name="Oval 54"/>
              <p:cNvSpPr>
                <a:spLocks noChangeArrowheads="1"/>
              </p:cNvSpPr>
              <p:nvPr/>
            </p:nvSpPr>
            <p:spPr bwMode="auto">
              <a:xfrm>
                <a:off x="0" y="0"/>
                <a:ext cx="1473" cy="1472"/>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grpSp>
        <p:grpSp>
          <p:nvGrpSpPr>
            <p:cNvPr id="27668" name="Group 44"/>
            <p:cNvGrpSpPr>
              <a:grpSpLocks/>
            </p:cNvGrpSpPr>
            <p:nvPr/>
          </p:nvGrpSpPr>
          <p:grpSpPr bwMode="auto">
            <a:xfrm>
              <a:off x="3360454" y="3921126"/>
              <a:ext cx="1204913" cy="1020762"/>
              <a:chOff x="0" y="0"/>
              <a:chExt cx="1472" cy="1472"/>
            </a:xfrm>
          </p:grpSpPr>
          <p:sp>
            <p:nvSpPr>
              <p:cNvPr id="27722" name="Oval 57"/>
              <p:cNvSpPr>
                <a:spLocks noChangeArrowheads="1"/>
              </p:cNvSpPr>
              <p:nvPr/>
            </p:nvSpPr>
            <p:spPr bwMode="auto">
              <a:xfrm>
                <a:off x="402" y="402"/>
                <a:ext cx="669" cy="67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4</a:t>
                </a:r>
                <a:endParaRPr lang="zh-CN" altLang="en-US" sz="2133">
                  <a:latin typeface="微软雅黑" panose="020B0503020204020204" pitchFamily="34" charset="-122"/>
                  <a:ea typeface="微软雅黑" panose="020B0503020204020204" pitchFamily="34" charset="-122"/>
                </a:endParaRPr>
              </a:p>
            </p:txBody>
          </p:sp>
          <p:sp>
            <p:nvSpPr>
              <p:cNvPr id="27723" name="Oval 58"/>
              <p:cNvSpPr>
                <a:spLocks noChangeArrowheads="1"/>
              </p:cNvSpPr>
              <p:nvPr/>
            </p:nvSpPr>
            <p:spPr bwMode="auto">
              <a:xfrm>
                <a:off x="201" y="200"/>
                <a:ext cx="1071" cy="1072"/>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sp>
            <p:nvSpPr>
              <p:cNvPr id="27724" name="Oval 59"/>
              <p:cNvSpPr>
                <a:spLocks noChangeArrowheads="1"/>
              </p:cNvSpPr>
              <p:nvPr/>
            </p:nvSpPr>
            <p:spPr bwMode="auto">
              <a:xfrm>
                <a:off x="0" y="0"/>
                <a:ext cx="1473" cy="1472"/>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grpSp>
        <p:sp>
          <p:nvSpPr>
            <p:cNvPr id="27669" name="Line 60"/>
            <p:cNvSpPr>
              <a:spLocks noChangeShapeType="1"/>
            </p:cNvSpPr>
            <p:nvPr/>
          </p:nvSpPr>
          <p:spPr bwMode="auto">
            <a:xfrm flipV="1">
              <a:off x="6573554" y="3079751"/>
              <a:ext cx="200025" cy="182562"/>
            </a:xfrm>
            <a:prstGeom prst="line">
              <a:avLst/>
            </a:prstGeom>
            <a:noFill/>
            <a:ln w="50800">
              <a:solidFill>
                <a:srgbClr val="CC99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70" name="Line 61"/>
            <p:cNvSpPr>
              <a:spLocks noChangeShapeType="1"/>
            </p:cNvSpPr>
            <p:nvPr/>
          </p:nvSpPr>
          <p:spPr bwMode="auto">
            <a:xfrm flipH="1" flipV="1">
              <a:off x="6840254" y="2063751"/>
              <a:ext cx="534988" cy="236537"/>
            </a:xfrm>
            <a:prstGeom prst="line">
              <a:avLst/>
            </a:prstGeom>
            <a:noFill/>
            <a:ln w="50800">
              <a:solidFill>
                <a:srgbClr val="CC99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71" name="Line 62"/>
            <p:cNvSpPr>
              <a:spLocks noChangeShapeType="1"/>
            </p:cNvSpPr>
            <p:nvPr/>
          </p:nvSpPr>
          <p:spPr bwMode="auto">
            <a:xfrm flipV="1">
              <a:off x="3963704" y="3741738"/>
              <a:ext cx="68263" cy="360363"/>
            </a:xfrm>
            <a:prstGeom prst="line">
              <a:avLst/>
            </a:prstGeom>
            <a:noFill/>
            <a:ln w="50800">
              <a:solidFill>
                <a:srgbClr val="CC99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72" name="Line 63"/>
            <p:cNvSpPr>
              <a:spLocks noChangeShapeType="1"/>
            </p:cNvSpPr>
            <p:nvPr/>
          </p:nvSpPr>
          <p:spPr bwMode="auto">
            <a:xfrm flipH="1">
              <a:off x="4298667" y="4343401"/>
              <a:ext cx="533400" cy="239712"/>
            </a:xfrm>
            <a:prstGeom prst="line">
              <a:avLst/>
            </a:prstGeom>
            <a:noFill/>
            <a:ln w="508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73" name="Line 64"/>
            <p:cNvSpPr>
              <a:spLocks noChangeShapeType="1"/>
            </p:cNvSpPr>
            <p:nvPr/>
          </p:nvSpPr>
          <p:spPr bwMode="auto">
            <a:xfrm>
              <a:off x="3562067" y="2901951"/>
              <a:ext cx="536575" cy="300037"/>
            </a:xfrm>
            <a:prstGeom prst="line">
              <a:avLst/>
            </a:prstGeom>
            <a:noFill/>
            <a:ln w="57150">
              <a:solidFill>
                <a:srgbClr val="00CC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74" name="Line 65"/>
            <p:cNvSpPr>
              <a:spLocks noChangeShapeType="1"/>
            </p:cNvSpPr>
            <p:nvPr/>
          </p:nvSpPr>
          <p:spPr bwMode="auto">
            <a:xfrm flipH="1">
              <a:off x="5301967" y="3384551"/>
              <a:ext cx="66675" cy="477837"/>
            </a:xfrm>
            <a:prstGeom prst="line">
              <a:avLst/>
            </a:prstGeom>
            <a:noFill/>
            <a:ln w="508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grpSp>
          <p:nvGrpSpPr>
            <p:cNvPr id="27675" name="Group 54"/>
            <p:cNvGrpSpPr>
              <a:grpSpLocks/>
            </p:cNvGrpSpPr>
            <p:nvPr/>
          </p:nvGrpSpPr>
          <p:grpSpPr bwMode="auto">
            <a:xfrm>
              <a:off x="2625442" y="3981451"/>
              <a:ext cx="868362" cy="779462"/>
              <a:chOff x="0" y="0"/>
              <a:chExt cx="1472" cy="1472"/>
            </a:xfrm>
          </p:grpSpPr>
          <p:sp>
            <p:nvSpPr>
              <p:cNvPr id="27719" name="Oval 68"/>
              <p:cNvSpPr>
                <a:spLocks noChangeArrowheads="1"/>
              </p:cNvSpPr>
              <p:nvPr/>
            </p:nvSpPr>
            <p:spPr bwMode="auto">
              <a:xfrm>
                <a:off x="402" y="402"/>
                <a:ext cx="669" cy="67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3</a:t>
                </a:r>
              </a:p>
            </p:txBody>
          </p:sp>
          <p:sp>
            <p:nvSpPr>
              <p:cNvPr id="27720" name="Oval 69"/>
              <p:cNvSpPr>
                <a:spLocks noChangeArrowheads="1"/>
              </p:cNvSpPr>
              <p:nvPr/>
            </p:nvSpPr>
            <p:spPr bwMode="auto">
              <a:xfrm>
                <a:off x="201" y="200"/>
                <a:ext cx="1071" cy="1072"/>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sp>
            <p:nvSpPr>
              <p:cNvPr id="27721" name="Oval 70"/>
              <p:cNvSpPr>
                <a:spLocks noChangeArrowheads="1"/>
              </p:cNvSpPr>
              <p:nvPr/>
            </p:nvSpPr>
            <p:spPr bwMode="auto">
              <a:xfrm>
                <a:off x="0" y="0"/>
                <a:ext cx="1473" cy="1472"/>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grpSp>
        <p:sp>
          <p:nvSpPr>
            <p:cNvPr id="27676" name="Line 71"/>
            <p:cNvSpPr>
              <a:spLocks noChangeShapeType="1"/>
            </p:cNvSpPr>
            <p:nvPr/>
          </p:nvSpPr>
          <p:spPr bwMode="auto">
            <a:xfrm>
              <a:off x="2625442" y="3862388"/>
              <a:ext cx="401637" cy="300038"/>
            </a:xfrm>
            <a:prstGeom prst="line">
              <a:avLst/>
            </a:prstGeom>
            <a:noFill/>
            <a:ln w="57150">
              <a:solidFill>
                <a:srgbClr val="00CC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77" name="Line 72"/>
            <p:cNvSpPr>
              <a:spLocks noChangeShapeType="1"/>
            </p:cNvSpPr>
            <p:nvPr/>
          </p:nvSpPr>
          <p:spPr bwMode="auto">
            <a:xfrm flipH="1" flipV="1">
              <a:off x="3225517" y="4341813"/>
              <a:ext cx="469900" cy="120650"/>
            </a:xfrm>
            <a:prstGeom prst="line">
              <a:avLst/>
            </a:prstGeom>
            <a:noFill/>
            <a:ln w="508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78" name="Line 73"/>
            <p:cNvSpPr>
              <a:spLocks noChangeShapeType="1"/>
            </p:cNvSpPr>
            <p:nvPr/>
          </p:nvSpPr>
          <p:spPr bwMode="auto">
            <a:xfrm flipV="1">
              <a:off x="2623854" y="2843213"/>
              <a:ext cx="536575" cy="541338"/>
            </a:xfrm>
            <a:prstGeom prst="line">
              <a:avLst/>
            </a:prstGeom>
            <a:noFill/>
            <a:ln w="508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79" name="Line 77"/>
            <p:cNvSpPr>
              <a:spLocks noChangeShapeType="1"/>
            </p:cNvSpPr>
            <p:nvPr/>
          </p:nvSpPr>
          <p:spPr bwMode="auto">
            <a:xfrm>
              <a:off x="3158842" y="5307013"/>
              <a:ext cx="668337" cy="3175"/>
            </a:xfrm>
            <a:prstGeom prst="line">
              <a:avLst/>
            </a:prstGeom>
            <a:noFill/>
            <a:ln w="508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80" name="Text Box 78"/>
            <p:cNvSpPr txBox="1">
              <a:spLocks noChangeArrowheads="1"/>
            </p:cNvSpPr>
            <p:nvPr/>
          </p:nvSpPr>
          <p:spPr bwMode="auto">
            <a:xfrm>
              <a:off x="3825592" y="5122863"/>
              <a:ext cx="939800" cy="35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33">
                  <a:latin typeface="微软雅黑" panose="020B0503020204020204" pitchFamily="34" charset="-122"/>
                  <a:ea typeface="微软雅黑" panose="020B0503020204020204" pitchFamily="34" charset="-122"/>
                </a:rPr>
                <a:t>转发</a:t>
              </a:r>
            </a:p>
          </p:txBody>
        </p:sp>
        <p:sp>
          <p:nvSpPr>
            <p:cNvPr id="27681" name="Line 79"/>
            <p:cNvSpPr>
              <a:spLocks noChangeShapeType="1"/>
            </p:cNvSpPr>
            <p:nvPr/>
          </p:nvSpPr>
          <p:spPr bwMode="auto">
            <a:xfrm flipV="1">
              <a:off x="1753904" y="5302251"/>
              <a:ext cx="803275" cy="1587"/>
            </a:xfrm>
            <a:prstGeom prst="line">
              <a:avLst/>
            </a:prstGeom>
            <a:noFill/>
            <a:ln w="50800">
              <a:solidFill>
                <a:srgbClr val="CC99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82" name="Text Box 80"/>
            <p:cNvSpPr txBox="1">
              <a:spLocks noChangeArrowheads="1"/>
            </p:cNvSpPr>
            <p:nvPr/>
          </p:nvSpPr>
          <p:spPr bwMode="auto">
            <a:xfrm>
              <a:off x="2552417" y="5153026"/>
              <a:ext cx="939800" cy="35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33">
                  <a:latin typeface="微软雅黑" panose="020B0503020204020204" pitchFamily="34" charset="-122"/>
                  <a:ea typeface="微软雅黑" panose="020B0503020204020204" pitchFamily="34" charset="-122"/>
                </a:rPr>
                <a:t>关注</a:t>
              </a:r>
            </a:p>
          </p:txBody>
        </p:sp>
        <p:sp>
          <p:nvSpPr>
            <p:cNvPr id="27683" name="Line 81"/>
            <p:cNvSpPr>
              <a:spLocks noChangeShapeType="1"/>
            </p:cNvSpPr>
            <p:nvPr/>
          </p:nvSpPr>
          <p:spPr bwMode="auto">
            <a:xfrm flipH="1">
              <a:off x="4495517" y="5302251"/>
              <a:ext cx="752475" cy="1587"/>
            </a:xfrm>
            <a:prstGeom prst="line">
              <a:avLst/>
            </a:prstGeom>
            <a:noFill/>
            <a:ln w="50800">
              <a:solidFill>
                <a:srgbClr val="00CC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84" name="Text Box 82"/>
            <p:cNvSpPr txBox="1">
              <a:spLocks noChangeArrowheads="1"/>
            </p:cNvSpPr>
            <p:nvPr/>
          </p:nvSpPr>
          <p:spPr bwMode="auto">
            <a:xfrm>
              <a:off x="5300379" y="5122863"/>
              <a:ext cx="939800" cy="35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33">
                  <a:latin typeface="微软雅黑" panose="020B0503020204020204" pitchFamily="34" charset="-122"/>
                  <a:ea typeface="微软雅黑" panose="020B0503020204020204" pitchFamily="34" charset="-122"/>
                </a:rPr>
                <a:t>讨论</a:t>
              </a:r>
            </a:p>
          </p:txBody>
        </p:sp>
        <p:sp>
          <p:nvSpPr>
            <p:cNvPr id="27685" name="Rectangle 87"/>
            <p:cNvSpPr>
              <a:spLocks noChangeArrowheads="1"/>
            </p:cNvSpPr>
            <p:nvPr/>
          </p:nvSpPr>
          <p:spPr bwMode="auto">
            <a:xfrm>
              <a:off x="4432017" y="1041401"/>
              <a:ext cx="3478212" cy="1500187"/>
            </a:xfrm>
            <a:prstGeom prst="rect">
              <a:avLst/>
            </a:prstGeom>
            <a:noFill/>
            <a:ln w="381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sp>
          <p:nvSpPr>
            <p:cNvPr id="27686" name="Rectangle 88"/>
            <p:cNvSpPr>
              <a:spLocks noChangeArrowheads="1"/>
            </p:cNvSpPr>
            <p:nvPr/>
          </p:nvSpPr>
          <p:spPr bwMode="auto">
            <a:xfrm>
              <a:off x="1487204" y="2360613"/>
              <a:ext cx="2808288" cy="1501775"/>
            </a:xfrm>
            <a:prstGeom prst="rect">
              <a:avLst/>
            </a:prstGeom>
            <a:noFill/>
            <a:ln w="381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sp>
          <p:nvSpPr>
            <p:cNvPr id="27687" name="Line 89"/>
            <p:cNvSpPr>
              <a:spLocks noChangeShapeType="1"/>
            </p:cNvSpPr>
            <p:nvPr/>
          </p:nvSpPr>
          <p:spPr bwMode="auto">
            <a:xfrm flipH="1">
              <a:off x="2690529" y="3079751"/>
              <a:ext cx="2274888" cy="422275"/>
            </a:xfrm>
            <a:prstGeom prst="line">
              <a:avLst/>
            </a:prstGeom>
            <a:noFill/>
            <a:ln w="508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88" name="Line 90"/>
            <p:cNvSpPr>
              <a:spLocks noChangeShapeType="1"/>
            </p:cNvSpPr>
            <p:nvPr/>
          </p:nvSpPr>
          <p:spPr bwMode="auto">
            <a:xfrm flipV="1">
              <a:off x="5501992" y="2122488"/>
              <a:ext cx="1003300" cy="1979613"/>
            </a:xfrm>
            <a:prstGeom prst="line">
              <a:avLst/>
            </a:prstGeom>
            <a:noFill/>
            <a:ln w="508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89" name="Line 91"/>
            <p:cNvSpPr>
              <a:spLocks noChangeShapeType="1"/>
            </p:cNvSpPr>
            <p:nvPr/>
          </p:nvSpPr>
          <p:spPr bwMode="auto">
            <a:xfrm>
              <a:off x="6035392" y="5302251"/>
              <a:ext cx="803275" cy="1587"/>
            </a:xfrm>
            <a:prstGeom prst="line">
              <a:avLst/>
            </a:prstGeom>
            <a:noFill/>
            <a:ln w="508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sp>
          <p:nvSpPr>
            <p:cNvPr id="27690" name="Text Box 92"/>
            <p:cNvSpPr txBox="1">
              <a:spLocks noChangeArrowheads="1"/>
            </p:cNvSpPr>
            <p:nvPr/>
          </p:nvSpPr>
          <p:spPr bwMode="auto">
            <a:xfrm>
              <a:off x="6840254" y="5122863"/>
              <a:ext cx="1403350" cy="35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33">
                  <a:latin typeface="微软雅黑" panose="020B0503020204020204" pitchFamily="34" charset="-122"/>
                  <a:ea typeface="微软雅黑" panose="020B0503020204020204" pitchFamily="34" charset="-122"/>
                </a:rPr>
                <a:t>直接指向</a:t>
              </a:r>
            </a:p>
          </p:txBody>
        </p:sp>
        <p:grpSp>
          <p:nvGrpSpPr>
            <p:cNvPr id="27691" name="Group 73"/>
            <p:cNvGrpSpPr>
              <a:grpSpLocks/>
            </p:cNvGrpSpPr>
            <p:nvPr/>
          </p:nvGrpSpPr>
          <p:grpSpPr bwMode="auto">
            <a:xfrm>
              <a:off x="3560479" y="3082926"/>
              <a:ext cx="1001713" cy="839787"/>
              <a:chOff x="0" y="0"/>
              <a:chExt cx="1472" cy="1472"/>
            </a:xfrm>
          </p:grpSpPr>
          <p:sp>
            <p:nvSpPr>
              <p:cNvPr id="27715" name="Oval 94"/>
              <p:cNvSpPr>
                <a:spLocks noChangeArrowheads="1"/>
              </p:cNvSpPr>
              <p:nvPr/>
            </p:nvSpPr>
            <p:spPr bwMode="auto">
              <a:xfrm>
                <a:off x="402" y="402"/>
                <a:ext cx="669" cy="67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4</a:t>
                </a:r>
              </a:p>
            </p:txBody>
          </p:sp>
          <p:grpSp>
            <p:nvGrpSpPr>
              <p:cNvPr id="27716" name="Group 75"/>
              <p:cNvGrpSpPr>
                <a:grpSpLocks/>
              </p:cNvGrpSpPr>
              <p:nvPr/>
            </p:nvGrpSpPr>
            <p:grpSpPr bwMode="auto">
              <a:xfrm>
                <a:off x="0" y="0"/>
                <a:ext cx="1473" cy="1472"/>
                <a:chOff x="0" y="0"/>
                <a:chExt cx="1473" cy="1472"/>
              </a:xfrm>
            </p:grpSpPr>
            <p:sp>
              <p:nvSpPr>
                <p:cNvPr id="27717" name="Oval 96"/>
                <p:cNvSpPr>
                  <a:spLocks noChangeArrowheads="1"/>
                </p:cNvSpPr>
                <p:nvPr/>
              </p:nvSpPr>
              <p:spPr bwMode="auto">
                <a:xfrm>
                  <a:off x="201" y="200"/>
                  <a:ext cx="1071" cy="1072"/>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sp>
              <p:nvSpPr>
                <p:cNvPr id="27718" name="Oval 97"/>
                <p:cNvSpPr>
                  <a:spLocks noChangeArrowheads="1"/>
                </p:cNvSpPr>
                <p:nvPr/>
              </p:nvSpPr>
              <p:spPr bwMode="auto">
                <a:xfrm>
                  <a:off x="0" y="0"/>
                  <a:ext cx="1473" cy="1472"/>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grpSp>
        </p:grpSp>
        <p:grpSp>
          <p:nvGrpSpPr>
            <p:cNvPr id="27692" name="Group 78"/>
            <p:cNvGrpSpPr>
              <a:grpSpLocks/>
            </p:cNvGrpSpPr>
            <p:nvPr/>
          </p:nvGrpSpPr>
          <p:grpSpPr bwMode="auto">
            <a:xfrm>
              <a:off x="4363754" y="1941513"/>
              <a:ext cx="868363" cy="779463"/>
              <a:chOff x="0" y="0"/>
              <a:chExt cx="1472" cy="1472"/>
            </a:xfrm>
          </p:grpSpPr>
          <p:sp>
            <p:nvSpPr>
              <p:cNvPr id="27712" name="Oval 99"/>
              <p:cNvSpPr>
                <a:spLocks noChangeArrowheads="1"/>
              </p:cNvSpPr>
              <p:nvPr/>
            </p:nvSpPr>
            <p:spPr bwMode="auto">
              <a:xfrm>
                <a:off x="402" y="402"/>
                <a:ext cx="669" cy="67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6</a:t>
                </a:r>
              </a:p>
            </p:txBody>
          </p:sp>
          <p:sp>
            <p:nvSpPr>
              <p:cNvPr id="27713" name="Oval 100"/>
              <p:cNvSpPr>
                <a:spLocks noChangeArrowheads="1"/>
              </p:cNvSpPr>
              <p:nvPr/>
            </p:nvSpPr>
            <p:spPr bwMode="auto">
              <a:xfrm>
                <a:off x="201" y="200"/>
                <a:ext cx="1071" cy="1072"/>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sp>
            <p:nvSpPr>
              <p:cNvPr id="27714" name="Oval 101"/>
              <p:cNvSpPr>
                <a:spLocks noChangeArrowheads="1"/>
              </p:cNvSpPr>
              <p:nvPr/>
            </p:nvSpPr>
            <p:spPr bwMode="auto">
              <a:xfrm>
                <a:off x="0" y="0"/>
                <a:ext cx="1473" cy="1472"/>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latin typeface="微软雅黑" panose="020B0503020204020204" pitchFamily="34" charset="-122"/>
                  <a:ea typeface="微软雅黑" panose="020B0503020204020204" pitchFamily="34" charset="-122"/>
                </a:endParaRPr>
              </a:p>
            </p:txBody>
          </p:sp>
        </p:grpSp>
        <p:sp>
          <p:nvSpPr>
            <p:cNvPr id="27693" name="矩形 82"/>
            <p:cNvSpPr>
              <a:spLocks noChangeArrowheads="1"/>
            </p:cNvSpPr>
            <p:nvPr/>
          </p:nvSpPr>
          <p:spPr bwMode="auto">
            <a:xfrm>
              <a:off x="7916579" y="0"/>
              <a:ext cx="2286000" cy="5713413"/>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12813" eaLnBrk="0" hangingPunct="0">
                <a:defRPr>
                  <a:solidFill>
                    <a:schemeClr val="tx1"/>
                  </a:solidFill>
                  <a:latin typeface="Arial" panose="020B0604020202020204" pitchFamily="34" charset="0"/>
                  <a:ea typeface="宋体" panose="02010600030101010101" pitchFamily="2" charset="-122"/>
                </a:defRPr>
              </a:lvl1pPr>
              <a:lvl2pPr marL="742950" indent="-285750" defTabSz="912813" eaLnBrk="0" hangingPunct="0">
                <a:defRPr>
                  <a:solidFill>
                    <a:schemeClr val="tx1"/>
                  </a:solidFill>
                  <a:latin typeface="Arial" panose="020B0604020202020204" pitchFamily="34" charset="0"/>
                  <a:ea typeface="宋体" panose="02010600030101010101" pitchFamily="2" charset="-122"/>
                </a:defRPr>
              </a:lvl2pPr>
              <a:lvl3pPr marL="1143000" indent="-228600" defTabSz="912813" eaLnBrk="0" hangingPunct="0">
                <a:defRPr>
                  <a:solidFill>
                    <a:schemeClr val="tx1"/>
                  </a:solidFill>
                  <a:latin typeface="Arial" panose="020B0604020202020204" pitchFamily="34" charset="0"/>
                  <a:ea typeface="宋体" panose="02010600030101010101" pitchFamily="2" charset="-122"/>
                </a:defRPr>
              </a:lvl3pPr>
              <a:lvl4pPr marL="1600200" indent="-228600" defTabSz="912813" eaLnBrk="0" hangingPunct="0">
                <a:defRPr>
                  <a:solidFill>
                    <a:schemeClr val="tx1"/>
                  </a:solidFill>
                  <a:latin typeface="Arial" panose="020B0604020202020204" pitchFamily="34" charset="0"/>
                  <a:ea typeface="宋体" panose="02010600030101010101" pitchFamily="2" charset="-122"/>
                </a:defRPr>
              </a:lvl4pPr>
              <a:lvl5pPr marL="2057400" indent="-228600" defTabSz="912813" eaLnBrk="0" hangingPunct="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endParaRPr lang="zh-CN" altLang="en-US" sz="2400">
                <a:ea typeface="黑体" panose="02010609060101010101" pitchFamily="49" charset="-122"/>
              </a:endParaRPr>
            </a:p>
          </p:txBody>
        </p:sp>
        <p:sp>
          <p:nvSpPr>
            <p:cNvPr id="27694" name="Text Box 3"/>
            <p:cNvSpPr txBox="1">
              <a:spLocks noChangeArrowheads="1"/>
            </p:cNvSpPr>
            <p:nvPr/>
          </p:nvSpPr>
          <p:spPr bwMode="auto">
            <a:xfrm>
              <a:off x="8445218" y="1570038"/>
              <a:ext cx="1558925" cy="2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演艺人士</a:t>
              </a:r>
            </a:p>
          </p:txBody>
        </p:sp>
        <p:sp>
          <p:nvSpPr>
            <p:cNvPr id="27695" name="Text Box 4"/>
            <p:cNvSpPr txBox="1">
              <a:spLocks noChangeArrowheads="1"/>
            </p:cNvSpPr>
            <p:nvPr/>
          </p:nvSpPr>
          <p:spPr bwMode="auto">
            <a:xfrm>
              <a:off x="8465854" y="2001838"/>
              <a:ext cx="1558925" cy="2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bg1"/>
                  </a:solidFill>
                  <a:latin typeface="微软雅黑" panose="020B0503020204020204" pitchFamily="34" charset="-122"/>
                  <a:ea typeface="微软雅黑" panose="020B0503020204020204" pitchFamily="34" charset="-122"/>
                </a:rPr>
                <a:t>企业高管</a:t>
              </a:r>
            </a:p>
          </p:txBody>
        </p:sp>
        <p:sp>
          <p:nvSpPr>
            <p:cNvPr id="27696" name="Text Box 5"/>
            <p:cNvSpPr txBox="1">
              <a:spLocks noChangeArrowheads="1"/>
            </p:cNvSpPr>
            <p:nvPr/>
          </p:nvSpPr>
          <p:spPr bwMode="auto">
            <a:xfrm>
              <a:off x="8445218" y="2427288"/>
              <a:ext cx="1558925" cy="2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bg1"/>
                  </a:solidFill>
                  <a:latin typeface="微软雅黑" panose="020B0503020204020204" pitchFamily="34" charset="-122"/>
                  <a:ea typeface="微软雅黑" panose="020B0503020204020204" pitchFamily="34" charset="-122"/>
                </a:rPr>
                <a:t>媒体、记者</a:t>
              </a:r>
            </a:p>
          </p:txBody>
        </p:sp>
        <p:sp>
          <p:nvSpPr>
            <p:cNvPr id="27697" name="Text Box 6"/>
            <p:cNvSpPr txBox="1">
              <a:spLocks noChangeArrowheads="1"/>
            </p:cNvSpPr>
            <p:nvPr/>
          </p:nvSpPr>
          <p:spPr bwMode="auto">
            <a:xfrm>
              <a:off x="8465854" y="2847976"/>
              <a:ext cx="1558925" cy="2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舆论领袖</a:t>
              </a:r>
            </a:p>
          </p:txBody>
        </p:sp>
        <p:sp>
          <p:nvSpPr>
            <p:cNvPr id="27698" name="Text Box 7"/>
            <p:cNvSpPr txBox="1">
              <a:spLocks noChangeArrowheads="1"/>
            </p:cNvSpPr>
            <p:nvPr/>
          </p:nvSpPr>
          <p:spPr bwMode="auto">
            <a:xfrm>
              <a:off x="8443629" y="3267076"/>
              <a:ext cx="1560513" cy="2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企业机构</a:t>
              </a:r>
            </a:p>
          </p:txBody>
        </p:sp>
        <p:sp>
          <p:nvSpPr>
            <p:cNvPr id="27699" name="Oval 9"/>
            <p:cNvSpPr>
              <a:spLocks noChangeArrowheads="1"/>
            </p:cNvSpPr>
            <p:nvPr/>
          </p:nvSpPr>
          <p:spPr bwMode="auto">
            <a:xfrm>
              <a:off x="8130892" y="1585913"/>
              <a:ext cx="333375" cy="300038"/>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1</a:t>
              </a:r>
            </a:p>
          </p:txBody>
        </p:sp>
        <p:sp>
          <p:nvSpPr>
            <p:cNvPr id="27700" name="Oval 10"/>
            <p:cNvSpPr>
              <a:spLocks noChangeArrowheads="1"/>
            </p:cNvSpPr>
            <p:nvPr/>
          </p:nvSpPr>
          <p:spPr bwMode="auto">
            <a:xfrm>
              <a:off x="8130892" y="2008188"/>
              <a:ext cx="333375" cy="298450"/>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2</a:t>
              </a:r>
            </a:p>
          </p:txBody>
        </p:sp>
        <p:sp>
          <p:nvSpPr>
            <p:cNvPr id="27701" name="Oval 11"/>
            <p:cNvSpPr>
              <a:spLocks noChangeArrowheads="1"/>
            </p:cNvSpPr>
            <p:nvPr/>
          </p:nvSpPr>
          <p:spPr bwMode="auto">
            <a:xfrm>
              <a:off x="8130892" y="2427288"/>
              <a:ext cx="333375" cy="3000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3</a:t>
              </a:r>
            </a:p>
          </p:txBody>
        </p:sp>
        <p:sp>
          <p:nvSpPr>
            <p:cNvPr id="27702" name="Oval 12"/>
            <p:cNvSpPr>
              <a:spLocks noChangeArrowheads="1"/>
            </p:cNvSpPr>
            <p:nvPr/>
          </p:nvSpPr>
          <p:spPr bwMode="auto">
            <a:xfrm>
              <a:off x="8130892" y="2846388"/>
              <a:ext cx="333375" cy="3000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4</a:t>
              </a:r>
            </a:p>
          </p:txBody>
        </p:sp>
        <p:sp>
          <p:nvSpPr>
            <p:cNvPr id="27703" name="Oval 13"/>
            <p:cNvSpPr>
              <a:spLocks noChangeArrowheads="1"/>
            </p:cNvSpPr>
            <p:nvPr/>
          </p:nvSpPr>
          <p:spPr bwMode="auto">
            <a:xfrm>
              <a:off x="8130892" y="3267076"/>
              <a:ext cx="333375" cy="300037"/>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5</a:t>
              </a:r>
            </a:p>
          </p:txBody>
        </p:sp>
        <p:sp>
          <p:nvSpPr>
            <p:cNvPr id="27704" name="Text Box 39"/>
            <p:cNvSpPr txBox="1">
              <a:spLocks noChangeArrowheads="1"/>
            </p:cNvSpPr>
            <p:nvPr/>
          </p:nvSpPr>
          <p:spPr bwMode="auto">
            <a:xfrm>
              <a:off x="8511892" y="3687763"/>
              <a:ext cx="1558925" cy="2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bg1"/>
                  </a:solidFill>
                  <a:latin typeface="微软雅黑" panose="020B0503020204020204" pitchFamily="34" charset="-122"/>
                  <a:ea typeface="微软雅黑" panose="020B0503020204020204" pitchFamily="34" charset="-122"/>
                </a:rPr>
                <a:t>普遍用户</a:t>
              </a:r>
            </a:p>
          </p:txBody>
        </p:sp>
        <p:sp>
          <p:nvSpPr>
            <p:cNvPr id="27705" name="Oval 40"/>
            <p:cNvSpPr>
              <a:spLocks noChangeArrowheads="1"/>
            </p:cNvSpPr>
            <p:nvPr/>
          </p:nvSpPr>
          <p:spPr bwMode="auto">
            <a:xfrm>
              <a:off x="8130892" y="3687763"/>
              <a:ext cx="333375" cy="301625"/>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6</a:t>
              </a:r>
            </a:p>
          </p:txBody>
        </p:sp>
        <p:sp>
          <p:nvSpPr>
            <p:cNvPr id="27706" name="Line 55"/>
            <p:cNvSpPr>
              <a:spLocks noChangeShapeType="1"/>
            </p:cNvSpPr>
            <p:nvPr/>
          </p:nvSpPr>
          <p:spPr bwMode="auto">
            <a:xfrm flipV="1">
              <a:off x="7041867" y="2541588"/>
              <a:ext cx="333375" cy="301625"/>
            </a:xfrm>
            <a:prstGeom prst="line">
              <a:avLst/>
            </a:prstGeom>
            <a:noFill/>
            <a:ln w="508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400"/>
            </a:p>
          </p:txBody>
        </p:sp>
        <p:grpSp>
          <p:nvGrpSpPr>
            <p:cNvPr id="27707" name="Group 96"/>
            <p:cNvGrpSpPr>
              <a:grpSpLocks/>
            </p:cNvGrpSpPr>
            <p:nvPr/>
          </p:nvGrpSpPr>
          <p:grpSpPr bwMode="auto">
            <a:xfrm>
              <a:off x="7175217" y="2001838"/>
              <a:ext cx="866775" cy="777875"/>
              <a:chOff x="0" y="0"/>
              <a:chExt cx="1472" cy="1472"/>
            </a:xfrm>
          </p:grpSpPr>
          <p:sp>
            <p:nvSpPr>
              <p:cNvPr id="27709" name="Oval 84"/>
              <p:cNvSpPr>
                <a:spLocks noChangeArrowheads="1"/>
              </p:cNvSpPr>
              <p:nvPr/>
            </p:nvSpPr>
            <p:spPr bwMode="auto">
              <a:xfrm>
                <a:off x="402" y="402"/>
                <a:ext cx="669" cy="67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33">
                    <a:solidFill>
                      <a:schemeClr val="bg1"/>
                    </a:solidFill>
                    <a:latin typeface="微软雅黑" panose="020B0503020204020204" pitchFamily="34" charset="-122"/>
                    <a:ea typeface="微软雅黑" panose="020B0503020204020204" pitchFamily="34" charset="-122"/>
                  </a:rPr>
                  <a:t>3</a:t>
                </a:r>
              </a:p>
            </p:txBody>
          </p:sp>
          <p:sp>
            <p:nvSpPr>
              <p:cNvPr id="27710" name="Oval 85"/>
              <p:cNvSpPr>
                <a:spLocks noChangeArrowheads="1"/>
              </p:cNvSpPr>
              <p:nvPr/>
            </p:nvSpPr>
            <p:spPr bwMode="auto">
              <a:xfrm>
                <a:off x="201" y="200"/>
                <a:ext cx="1071" cy="1072"/>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solidFill>
                    <a:schemeClr val="bg1"/>
                  </a:solidFill>
                  <a:latin typeface="微软雅黑" panose="020B0503020204020204" pitchFamily="34" charset="-122"/>
                  <a:ea typeface="微软雅黑" panose="020B0503020204020204" pitchFamily="34" charset="-122"/>
                </a:endParaRPr>
              </a:p>
            </p:txBody>
          </p:sp>
          <p:sp>
            <p:nvSpPr>
              <p:cNvPr id="27711" name="Oval 86"/>
              <p:cNvSpPr>
                <a:spLocks noChangeArrowheads="1"/>
              </p:cNvSpPr>
              <p:nvPr/>
            </p:nvSpPr>
            <p:spPr bwMode="auto">
              <a:xfrm>
                <a:off x="0" y="0"/>
                <a:ext cx="1473" cy="1472"/>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33">
                  <a:solidFill>
                    <a:schemeClr val="bg1"/>
                  </a:solidFill>
                  <a:latin typeface="微软雅黑" panose="020B0503020204020204" pitchFamily="34" charset="-122"/>
                  <a:ea typeface="微软雅黑" panose="020B0503020204020204" pitchFamily="34" charset="-122"/>
                </a:endParaRPr>
              </a:p>
            </p:txBody>
          </p:sp>
        </p:grpSp>
        <p:sp>
          <p:nvSpPr>
            <p:cNvPr id="27708" name="TextBox 43"/>
            <p:cNvSpPr txBox="1">
              <a:spLocks noChangeArrowheads="1"/>
            </p:cNvSpPr>
            <p:nvPr/>
          </p:nvSpPr>
          <p:spPr bwMode="auto">
            <a:xfrm rot="20284131">
              <a:off x="0" y="474054"/>
              <a:ext cx="4376896" cy="204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6400">
                  <a:solidFill>
                    <a:srgbClr val="FF0000"/>
                  </a:solidFill>
                  <a:latin typeface="Calibri" panose="020F0502020204030204" pitchFamily="34" charset="0"/>
                  <a:ea typeface="微软雅黑" panose="020B0503020204020204" pitchFamily="34" charset="-122"/>
                </a:rPr>
                <a:t>影响力来自</a:t>
              </a:r>
              <a:endParaRPr lang="en-US" sz="6400">
                <a:solidFill>
                  <a:srgbClr val="FF0000"/>
                </a:solidFill>
                <a:latin typeface="Calibri" panose="020F0502020204030204" pitchFamily="34" charset="0"/>
                <a:ea typeface="微软雅黑" panose="020B0503020204020204" pitchFamily="34" charset="-122"/>
              </a:endParaRPr>
            </a:p>
            <a:p>
              <a:pPr algn="ctr" eaLnBrk="1" hangingPunct="1">
                <a:lnSpc>
                  <a:spcPct val="120000"/>
                </a:lnSpc>
              </a:pPr>
              <a:r>
                <a:rPr lang="zh-CN" altLang="en-US" sz="6400">
                  <a:solidFill>
                    <a:srgbClr val="FF0000"/>
                  </a:solidFill>
                  <a:latin typeface="Calibri" panose="020F0502020204030204" pitchFamily="34" charset="0"/>
                  <a:ea typeface="微软雅黑" panose="020B0503020204020204" pitchFamily="34" charset="-122"/>
                </a:rPr>
                <a:t>人的聚集</a:t>
              </a:r>
            </a:p>
          </p:txBody>
        </p:sp>
      </p:grpSp>
    </p:spTree>
    <p:extLst>
      <p:ext uri="{BB962C8B-B14F-4D97-AF65-F5344CB8AC3E}">
        <p14:creationId xmlns:p14="http://schemas.microsoft.com/office/powerpoint/2010/main" val="17404357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Life\Pic\CYWX_011020.jpg"/>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3"/>
          <p:cNvSpPr txBox="1">
            <a:spLocks noChangeArrowheads="1"/>
          </p:cNvSpPr>
          <p:nvPr/>
        </p:nvSpPr>
        <p:spPr bwMode="auto">
          <a:xfrm>
            <a:off x="1818087" y="0"/>
            <a:ext cx="9550513" cy="292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panose="02010609060101010101" pitchFamily="49" charset="-122"/>
                <a:ea typeface="华文新魏" panose="02010800040101010101" pitchFamily="2" charset="-122"/>
              </a:defRPr>
            </a:lvl1pPr>
            <a:lvl2pPr marL="742950" indent="-285750" eaLnBrk="0" hangingPunct="0">
              <a:defRPr b="1">
                <a:solidFill>
                  <a:schemeClr val="tx1"/>
                </a:solidFill>
                <a:latin typeface="黑体" panose="02010609060101010101" pitchFamily="49" charset="-122"/>
                <a:ea typeface="华文新魏" panose="02010800040101010101" pitchFamily="2" charset="-122"/>
              </a:defRPr>
            </a:lvl2pPr>
            <a:lvl3pPr marL="1143000" indent="-228600" eaLnBrk="0" hangingPunct="0">
              <a:defRPr b="1">
                <a:solidFill>
                  <a:schemeClr val="tx1"/>
                </a:solidFill>
                <a:latin typeface="黑体" panose="02010609060101010101" pitchFamily="49" charset="-122"/>
                <a:ea typeface="华文新魏" panose="02010800040101010101" pitchFamily="2" charset="-122"/>
              </a:defRPr>
            </a:lvl3pPr>
            <a:lvl4pPr marL="1600200" indent="-228600" eaLnBrk="0" hangingPunct="0">
              <a:defRPr b="1">
                <a:solidFill>
                  <a:schemeClr val="tx1"/>
                </a:solidFill>
                <a:latin typeface="黑体" panose="02010609060101010101" pitchFamily="49" charset="-122"/>
                <a:ea typeface="华文新魏" panose="02010800040101010101" pitchFamily="2" charset="-122"/>
              </a:defRPr>
            </a:lvl4pPr>
            <a:lvl5pPr marL="2057400" indent="-228600" eaLnBrk="0" hangingPunct="0">
              <a:defRPr b="1">
                <a:solidFill>
                  <a:schemeClr val="tx1"/>
                </a:solidFill>
                <a:latin typeface="黑体" panose="02010609060101010101" pitchFamily="49" charset="-122"/>
                <a:ea typeface="华文新魏" panose="02010800040101010101" pitchFamily="2" charset="-122"/>
              </a:defRPr>
            </a:lvl5pPr>
            <a:lvl6pPr marL="2514600" indent="-228600" eaLnBrk="0" fontAlgn="base" hangingPunct="0">
              <a:spcBef>
                <a:spcPct val="0"/>
              </a:spcBef>
              <a:spcAft>
                <a:spcPct val="0"/>
              </a:spcAft>
              <a:defRPr b="1">
                <a:solidFill>
                  <a:schemeClr val="tx1"/>
                </a:solidFill>
                <a:latin typeface="黑体" panose="02010609060101010101" pitchFamily="49" charset="-122"/>
                <a:ea typeface="华文新魏" panose="02010800040101010101" pitchFamily="2" charset="-122"/>
              </a:defRPr>
            </a:lvl6pPr>
            <a:lvl7pPr marL="2971800" indent="-228600" eaLnBrk="0" fontAlgn="base" hangingPunct="0">
              <a:spcBef>
                <a:spcPct val="0"/>
              </a:spcBef>
              <a:spcAft>
                <a:spcPct val="0"/>
              </a:spcAft>
              <a:defRPr b="1">
                <a:solidFill>
                  <a:schemeClr val="tx1"/>
                </a:solidFill>
                <a:latin typeface="黑体" panose="02010609060101010101" pitchFamily="49" charset="-122"/>
                <a:ea typeface="华文新魏" panose="02010800040101010101" pitchFamily="2" charset="-122"/>
              </a:defRPr>
            </a:lvl7pPr>
            <a:lvl8pPr marL="3429000" indent="-228600" eaLnBrk="0" fontAlgn="base" hangingPunct="0">
              <a:spcBef>
                <a:spcPct val="0"/>
              </a:spcBef>
              <a:spcAft>
                <a:spcPct val="0"/>
              </a:spcAft>
              <a:defRPr b="1">
                <a:solidFill>
                  <a:schemeClr val="tx1"/>
                </a:solidFill>
                <a:latin typeface="黑体" panose="02010609060101010101" pitchFamily="49" charset="-122"/>
                <a:ea typeface="华文新魏" panose="02010800040101010101" pitchFamily="2" charset="-122"/>
              </a:defRPr>
            </a:lvl8pPr>
            <a:lvl9pPr marL="3886200" indent="-228600" eaLnBrk="0" fontAlgn="base" hangingPunct="0">
              <a:spcBef>
                <a:spcPct val="0"/>
              </a:spcBef>
              <a:spcAft>
                <a:spcPct val="0"/>
              </a:spcAft>
              <a:defRPr b="1">
                <a:solidFill>
                  <a:schemeClr val="tx1"/>
                </a:solidFill>
                <a:latin typeface="黑体" panose="02010609060101010101" pitchFamily="49" charset="-122"/>
                <a:ea typeface="华文新魏" panose="02010800040101010101" pitchFamily="2" charset="-122"/>
              </a:defRPr>
            </a:lvl9pPr>
          </a:lstStyle>
          <a:p>
            <a:pPr algn="r" eaLnBrk="1" hangingPunct="1">
              <a:lnSpc>
                <a:spcPct val="120000"/>
              </a:lnSpc>
            </a:pPr>
            <a:r>
              <a:rPr lang="zh-CN" altLang="en-US" sz="5761" dirty="0">
                <a:latin typeface="Calibri" panose="020F0502020204030204" pitchFamily="34" charset="0"/>
                <a:ea typeface="微软雅黑" panose="020B0503020204020204" pitchFamily="34" charset="-122"/>
              </a:rPr>
              <a:t>新浪微博</a:t>
            </a:r>
            <a:endParaRPr lang="en-US" altLang="zh-CN" sz="5761" dirty="0">
              <a:latin typeface="Calibri" panose="020F0502020204030204" pitchFamily="34" charset="0"/>
              <a:ea typeface="微软雅黑" panose="020B0503020204020204" pitchFamily="34" charset="-122"/>
            </a:endParaRPr>
          </a:p>
          <a:p>
            <a:pPr algn="r" eaLnBrk="1" hangingPunct="1">
              <a:lnSpc>
                <a:spcPct val="120000"/>
              </a:lnSpc>
            </a:pPr>
            <a:r>
              <a:rPr lang="zh-CN" altLang="en-US" sz="9602" dirty="0">
                <a:solidFill>
                  <a:srgbClr val="FF0000"/>
                </a:solidFill>
                <a:latin typeface="Calibri" panose="020F0502020204030204" pitchFamily="34" charset="0"/>
                <a:ea typeface="微软雅黑" panose="020B0503020204020204" pitchFamily="34" charset="-122"/>
              </a:rPr>
              <a:t>颠覆</a:t>
            </a:r>
            <a:r>
              <a:rPr lang="zh-CN" altLang="en-US" sz="5761" dirty="0">
                <a:latin typeface="Calibri" panose="020F0502020204030204" pitchFamily="34" charset="0"/>
                <a:ea typeface="微软雅黑" panose="020B0503020204020204" pitchFamily="34" charset="-122"/>
              </a:rPr>
              <a:t>你</a:t>
            </a:r>
            <a:r>
              <a:rPr lang="zh-CN" altLang="en-US" sz="5761" dirty="0" smtClean="0">
                <a:latin typeface="Calibri" panose="020F0502020204030204" pitchFamily="34" charset="0"/>
                <a:ea typeface="微软雅黑" panose="020B0503020204020204" pitchFamily="34" charset="-122"/>
              </a:rPr>
              <a:t>的学习方式</a:t>
            </a:r>
            <a:endParaRPr lang="zh-CN" altLang="en-US" sz="5761" dirty="0">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4091484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2049463"/>
            <a:ext cx="20034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2679700" y="2852738"/>
            <a:ext cx="1042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a:latin typeface="微软雅黑" panose="020B0503020204020204" pitchFamily="34" charset="-122"/>
                <a:ea typeface="微软雅黑" panose="020B0503020204020204" pitchFamily="34" charset="-122"/>
              </a:rPr>
              <a:t>微 博</a:t>
            </a:r>
            <a:endParaRPr lang="en-US" sz="2400" b="1">
              <a:latin typeface="微软雅黑" panose="020B0503020204020204" pitchFamily="34" charset="-122"/>
              <a:ea typeface="微软雅黑" panose="020B0503020204020204" pitchFamily="34" charset="-122"/>
            </a:endParaRPr>
          </a:p>
          <a:p>
            <a:pPr eaLnBrk="1" hangingPunct="1">
              <a:lnSpc>
                <a:spcPct val="150000"/>
              </a:lnSpc>
            </a:pPr>
            <a:r>
              <a:rPr lang="zh-CN" altLang="en-US" sz="2400" b="1">
                <a:latin typeface="微软雅黑" panose="020B0503020204020204" pitchFamily="34" charset="-122"/>
                <a:ea typeface="微软雅黑" panose="020B0503020204020204" pitchFamily="34" charset="-122"/>
              </a:rPr>
              <a:t>特 点</a:t>
            </a:r>
            <a:endParaRPr lang="zh-CN" altLang="en-US" sz="2400">
              <a:latin typeface="微软雅黑" panose="020B0503020204020204" pitchFamily="34" charset="-122"/>
              <a:ea typeface="微软雅黑" panose="020B0503020204020204" pitchFamily="34" charset="-122"/>
            </a:endParaRPr>
          </a:p>
        </p:txBody>
      </p:sp>
      <p:sp>
        <p:nvSpPr>
          <p:cNvPr id="13318" name="矩形​​ 11"/>
          <p:cNvSpPr>
            <a:spLocks noChangeArrowheads="1"/>
          </p:cNvSpPr>
          <p:nvPr/>
        </p:nvSpPr>
        <p:spPr bwMode="auto">
          <a:xfrm>
            <a:off x="4092576" y="820739"/>
            <a:ext cx="7896224"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742950" indent="-28575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Clr>
                <a:srgbClr val="FF0000"/>
              </a:buClr>
              <a:buFont typeface="Wingdings" panose="05000000000000000000" pitchFamily="2" charset="2"/>
              <a:buChar char="n"/>
            </a:pPr>
            <a:r>
              <a:rPr lang="zh-CN" altLang="en-US" sz="2400" b="1" dirty="0">
                <a:solidFill>
                  <a:srgbClr val="FF6600"/>
                </a:solidFill>
                <a:latin typeface="微软雅黑" panose="020B0503020204020204" pitchFamily="34" charset="-122"/>
                <a:ea typeface="微软雅黑" panose="020B0503020204020204" pitchFamily="34" charset="-122"/>
              </a:rPr>
              <a:t>简单的传播方式</a:t>
            </a:r>
            <a:endParaRPr lang="en-US" sz="2400" b="1" dirty="0">
              <a:solidFill>
                <a:srgbClr val="FF6600"/>
              </a:solidFill>
              <a:latin typeface="微软雅黑" panose="020B0503020204020204" pitchFamily="34" charset="-122"/>
              <a:ea typeface="微软雅黑" panose="020B0503020204020204" pitchFamily="34" charset="-122"/>
            </a:endParaRPr>
          </a:p>
          <a:p>
            <a:pPr lvl="1" eaLnBrk="1" hangingPunct="1">
              <a:lnSpc>
                <a:spcPct val="120000"/>
              </a:lnSpc>
              <a:buClr>
                <a:srgbClr val="FF0000"/>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用户间单向的“跟随”、“被跟随”关系；</a:t>
            </a:r>
            <a:endParaRPr lang="en-US" sz="2000" dirty="0">
              <a:latin typeface="微软雅黑" panose="020B0503020204020204" pitchFamily="34" charset="-122"/>
              <a:ea typeface="微软雅黑" panose="020B0503020204020204" pitchFamily="34" charset="-122"/>
            </a:endParaRPr>
          </a:p>
          <a:p>
            <a:pPr lvl="1" eaLnBrk="1" hangingPunct="1">
              <a:lnSpc>
                <a:spcPct val="120000"/>
              </a:lnSpc>
              <a:buClr>
                <a:srgbClr val="FF0000"/>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基于用户社会关系实现信息快速传播；</a:t>
            </a:r>
            <a:endParaRPr lang="en-US" sz="2000" dirty="0">
              <a:latin typeface="微软雅黑" panose="020B0503020204020204" pitchFamily="34" charset="-122"/>
              <a:ea typeface="微软雅黑" panose="020B0503020204020204" pitchFamily="34" charset="-122"/>
            </a:endParaRPr>
          </a:p>
          <a:p>
            <a:pPr lvl="1" eaLnBrk="1" hangingPunct="1">
              <a:lnSpc>
                <a:spcPct val="120000"/>
              </a:lnSpc>
              <a:buClr>
                <a:srgbClr val="FF0000"/>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大多数用户扮演着“粉丝”、“倾听者”的角色，“明星”、“事件”对业务发展有关键作用</a:t>
            </a:r>
            <a:endParaRPr lang="en-US" sz="2000" dirty="0">
              <a:latin typeface="微软雅黑" panose="020B0503020204020204" pitchFamily="34" charset="-122"/>
              <a:ea typeface="微软雅黑" panose="020B0503020204020204" pitchFamily="34" charset="-122"/>
            </a:endParaRPr>
          </a:p>
          <a:p>
            <a:pPr lvl="1" eaLnBrk="1" hangingPunct="1">
              <a:lnSpc>
                <a:spcPct val="120000"/>
              </a:lnSpc>
              <a:buClr>
                <a:srgbClr val="FF0000"/>
              </a:buClr>
              <a:buFont typeface="Wingdings" panose="05000000000000000000" pitchFamily="2" charset="2"/>
              <a:buChar char="n"/>
            </a:pPr>
            <a:r>
              <a:rPr lang="zh-CN" altLang="en-US" sz="2400" b="1" dirty="0">
                <a:solidFill>
                  <a:srgbClr val="FF6600"/>
                </a:solidFill>
                <a:latin typeface="微软雅黑" panose="020B0503020204020204" pitchFamily="34" charset="-122"/>
                <a:ea typeface="微软雅黑" panose="020B0503020204020204" pitchFamily="34" charset="-122"/>
              </a:rPr>
              <a:t>方便快捷的操作模式</a:t>
            </a:r>
            <a:endParaRPr lang="en-US" sz="2400" b="1" dirty="0">
              <a:solidFill>
                <a:srgbClr val="FF6600"/>
              </a:solidFill>
              <a:latin typeface="微软雅黑" panose="020B0503020204020204" pitchFamily="34" charset="-122"/>
              <a:ea typeface="微软雅黑" panose="020B0503020204020204" pitchFamily="34" charset="-122"/>
            </a:endParaRPr>
          </a:p>
          <a:p>
            <a:pPr lvl="2" eaLnBrk="1" hangingPunct="1">
              <a:lnSpc>
                <a:spcPct val="120000"/>
              </a:lnSpc>
              <a:buClr>
                <a:srgbClr val="FF0000"/>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通过手机、计算机即时发布</a:t>
            </a:r>
            <a:r>
              <a:rPr lang="en-US" altLang="zh-CN" sz="2000" dirty="0">
                <a:latin typeface="微软雅黑" panose="020B0503020204020204" pitchFamily="34" charset="-122"/>
                <a:ea typeface="微软雅黑" panose="020B0503020204020204" pitchFamily="34" charset="-122"/>
              </a:rPr>
              <a:t>140</a:t>
            </a:r>
            <a:r>
              <a:rPr lang="zh-CN" altLang="en-US" sz="2000" dirty="0">
                <a:latin typeface="微软雅黑" panose="020B0503020204020204" pitchFamily="34" charset="-122"/>
                <a:ea typeface="微软雅黑" panose="020B0503020204020204" pitchFamily="34" charset="-122"/>
              </a:rPr>
              <a:t>字以内的短小博文；</a:t>
            </a:r>
            <a:endParaRPr lang="en-US" sz="2000" dirty="0">
              <a:latin typeface="微软雅黑" panose="020B0503020204020204" pitchFamily="34" charset="-122"/>
              <a:ea typeface="微软雅黑" panose="020B0503020204020204" pitchFamily="34" charset="-122"/>
            </a:endParaRPr>
          </a:p>
          <a:p>
            <a:pPr lvl="2" eaLnBrk="1" hangingPunct="1">
              <a:lnSpc>
                <a:spcPct val="120000"/>
              </a:lnSpc>
              <a:buClr>
                <a:srgbClr val="FF0000"/>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实时性、便捷性和现场感极强</a:t>
            </a:r>
            <a:endParaRPr lang="en-US" sz="2000" dirty="0">
              <a:latin typeface="微软雅黑" panose="020B0503020204020204" pitchFamily="34" charset="-122"/>
              <a:ea typeface="微软雅黑" panose="020B0503020204020204" pitchFamily="34" charset="-122"/>
            </a:endParaRPr>
          </a:p>
          <a:p>
            <a:pPr lvl="1" eaLnBrk="1" hangingPunct="1">
              <a:lnSpc>
                <a:spcPct val="120000"/>
              </a:lnSpc>
              <a:buClr>
                <a:srgbClr val="FF0000"/>
              </a:buClr>
              <a:buFont typeface="Wingdings" panose="05000000000000000000" pitchFamily="2" charset="2"/>
              <a:buChar char="n"/>
            </a:pPr>
            <a:r>
              <a:rPr lang="zh-CN" altLang="en-US" sz="2400" b="1" dirty="0">
                <a:solidFill>
                  <a:srgbClr val="FF6600"/>
                </a:solidFill>
                <a:latin typeface="微软雅黑" panose="020B0503020204020204" pitchFamily="34" charset="-122"/>
                <a:ea typeface="微软雅黑" panose="020B0503020204020204" pitchFamily="34" charset="-122"/>
              </a:rPr>
              <a:t>内容原创</a:t>
            </a:r>
            <a:endParaRPr lang="en-US" sz="2400" b="1" dirty="0">
              <a:solidFill>
                <a:srgbClr val="FF6600"/>
              </a:solidFill>
              <a:latin typeface="微软雅黑" panose="020B0503020204020204" pitchFamily="34" charset="-122"/>
              <a:ea typeface="微软雅黑" panose="020B0503020204020204" pitchFamily="34" charset="-122"/>
            </a:endParaRPr>
          </a:p>
          <a:p>
            <a:pPr lvl="2" eaLnBrk="1" hangingPunct="1">
              <a:lnSpc>
                <a:spcPct val="120000"/>
              </a:lnSpc>
              <a:buClr>
                <a:srgbClr val="FF0000"/>
              </a:buClr>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140</a:t>
            </a:r>
            <a:r>
              <a:rPr lang="zh-CN" altLang="en-US" sz="2000" dirty="0">
                <a:latin typeface="微软雅黑" panose="020B0503020204020204" pitchFamily="34" charset="-122"/>
                <a:ea typeface="微软雅黑" panose="020B0503020204020204" pitchFamily="34" charset="-122"/>
              </a:rPr>
              <a:t>字以内的要求，更利于用户原创内容；</a:t>
            </a:r>
            <a:endParaRPr lang="en-US" sz="2000" dirty="0">
              <a:latin typeface="微软雅黑" panose="020B0503020204020204" pitchFamily="34" charset="-122"/>
              <a:ea typeface="微软雅黑" panose="020B0503020204020204" pitchFamily="34" charset="-122"/>
            </a:endParaRPr>
          </a:p>
          <a:p>
            <a:pPr lvl="2" eaLnBrk="1" hangingPunct="1">
              <a:lnSpc>
                <a:spcPct val="120000"/>
              </a:lnSpc>
              <a:buClr>
                <a:srgbClr val="FF0000"/>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原创的内容有助于用户之间产生联系，以达到增加黏性的目的</a:t>
            </a:r>
            <a:endParaRPr lang="en-US" sz="2000" dirty="0">
              <a:latin typeface="微软雅黑" panose="020B0503020204020204" pitchFamily="34" charset="-122"/>
              <a:ea typeface="微软雅黑" panose="020B0503020204020204" pitchFamily="34" charset="-122"/>
            </a:endParaRPr>
          </a:p>
          <a:p>
            <a:pPr lvl="1" eaLnBrk="1" hangingPunct="1">
              <a:lnSpc>
                <a:spcPct val="120000"/>
              </a:lnSpc>
              <a:buClr>
                <a:srgbClr val="FF0000"/>
              </a:buClr>
              <a:buFont typeface="Wingdings" panose="05000000000000000000" pitchFamily="2" charset="2"/>
              <a:buChar char="n"/>
            </a:pPr>
            <a:r>
              <a:rPr lang="zh-CN" altLang="en-US" sz="2400" b="1" dirty="0">
                <a:solidFill>
                  <a:srgbClr val="FF6600"/>
                </a:solidFill>
                <a:latin typeface="微软雅黑" panose="020B0503020204020204" pitchFamily="34" charset="-122"/>
                <a:ea typeface="微软雅黑" panose="020B0503020204020204" pitchFamily="34" charset="-122"/>
              </a:rPr>
              <a:t>开放的平台</a:t>
            </a:r>
            <a:endParaRPr lang="en-US" sz="2400" b="1" dirty="0">
              <a:solidFill>
                <a:srgbClr val="FF6600"/>
              </a:solidFill>
              <a:latin typeface="微软雅黑" panose="020B0503020204020204" pitchFamily="34" charset="-122"/>
              <a:ea typeface="微软雅黑" panose="020B0503020204020204" pitchFamily="34" charset="-122"/>
            </a:endParaRPr>
          </a:p>
          <a:p>
            <a:pPr lvl="2" eaLnBrk="1" hangingPunct="1">
              <a:lnSpc>
                <a:spcPct val="120000"/>
              </a:lnSpc>
              <a:buClr>
                <a:srgbClr val="FF0000"/>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微博平台提供开放的</a:t>
            </a:r>
            <a:r>
              <a:rPr lang="en-US" altLang="zh-CN" sz="2000" dirty="0">
                <a:latin typeface="微软雅黑" panose="020B0503020204020204" pitchFamily="34" charset="-122"/>
                <a:ea typeface="微软雅黑" panose="020B0503020204020204" pitchFamily="34" charset="-122"/>
              </a:rPr>
              <a:t>API</a:t>
            </a:r>
            <a:r>
              <a:rPr lang="zh-CN" altLang="en-US" sz="2000" dirty="0">
                <a:latin typeface="微软雅黑" panose="020B0503020204020204" pitchFamily="34" charset="-122"/>
                <a:ea typeface="微软雅黑" panose="020B0503020204020204" pitchFamily="34" charset="-122"/>
              </a:rPr>
              <a:t>接口，极大方便用户通过手机、计算机、</a:t>
            </a:r>
            <a:r>
              <a:rPr lang="en-US" altLang="zh-CN" sz="2000" dirty="0">
                <a:latin typeface="微软雅黑" panose="020B0503020204020204" pitchFamily="34" charset="-122"/>
                <a:ea typeface="微软雅黑" panose="020B0503020204020204" pitchFamily="34" charset="-122"/>
              </a:rPr>
              <a:t>IM</a:t>
            </a:r>
            <a:r>
              <a:rPr lang="zh-CN" altLang="en-US" sz="2000" dirty="0">
                <a:latin typeface="微软雅黑" panose="020B0503020204020204" pitchFamily="34" charset="-122"/>
                <a:ea typeface="微软雅黑" panose="020B0503020204020204" pitchFamily="34" charset="-122"/>
              </a:rPr>
              <a:t>客户端等方式接入平台发布微博、第三方应用等</a:t>
            </a:r>
          </a:p>
        </p:txBody>
      </p:sp>
    </p:spTree>
    <p:extLst>
      <p:ext uri="{BB962C8B-B14F-4D97-AF65-F5344CB8AC3E}">
        <p14:creationId xmlns:p14="http://schemas.microsoft.com/office/powerpoint/2010/main" val="29537446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Line 7"/>
          <p:cNvSpPr>
            <a:spLocks noChangeShapeType="1"/>
          </p:cNvSpPr>
          <p:nvPr/>
        </p:nvSpPr>
        <p:spPr bwMode="auto">
          <a:xfrm>
            <a:off x="1774825" y="1484313"/>
            <a:ext cx="8713788" cy="0"/>
          </a:xfrm>
          <a:prstGeom prst="line">
            <a:avLst/>
          </a:prstGeom>
          <a:noFill/>
          <a:ln w="50800">
            <a:solidFill>
              <a:srgbClr val="065E94"/>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4340"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2025650"/>
            <a:ext cx="2520950"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Slide Number Placeholder 1"/>
          <p:cNvSpPr txBox="1">
            <a:spLocks noGrp="1" noChangeArrowheads="1"/>
          </p:cNvSpPr>
          <p:nvPr/>
        </p:nvSpPr>
        <p:spPr bwMode="auto">
          <a:xfrm>
            <a:off x="9739313" y="6877050"/>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AC4EE69-658B-4944-BC39-A0FDEDEBE172}" type="slidenum">
              <a:rPr lang="zh-CN" altLang="en-US" sz="1400"/>
              <a:pPr eaLnBrk="1" hangingPunct="1"/>
              <a:t>16</a:t>
            </a:fld>
            <a:endParaRPr lang="en-US" altLang="zh-CN" sz="1400"/>
          </a:p>
        </p:txBody>
      </p:sp>
      <p:sp>
        <p:nvSpPr>
          <p:cNvPr id="14342" name="Rectangle 5"/>
          <p:cNvSpPr>
            <a:spLocks noChangeArrowheads="1"/>
          </p:cNvSpPr>
          <p:nvPr/>
        </p:nvSpPr>
        <p:spPr bwMode="auto">
          <a:xfrm>
            <a:off x="2924175" y="3052763"/>
            <a:ext cx="111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a:latin typeface="微软雅黑" panose="020B0503020204020204" pitchFamily="34" charset="-122"/>
                <a:ea typeface="微软雅黑" panose="020B0503020204020204" pitchFamily="34" charset="-122"/>
              </a:rPr>
              <a:t>能 做</a:t>
            </a:r>
            <a:endParaRPr lang="en-US" sz="2400" b="1">
              <a:latin typeface="微软雅黑" panose="020B0503020204020204" pitchFamily="34" charset="-122"/>
              <a:ea typeface="微软雅黑" panose="020B0503020204020204" pitchFamily="34" charset="-122"/>
            </a:endParaRPr>
          </a:p>
          <a:p>
            <a:pPr eaLnBrk="1" hangingPunct="1">
              <a:lnSpc>
                <a:spcPct val="150000"/>
              </a:lnSpc>
            </a:pPr>
            <a:r>
              <a:rPr lang="zh-CN" altLang="en-US" sz="2400" b="1">
                <a:latin typeface="微软雅黑" panose="020B0503020204020204" pitchFamily="34" charset="-122"/>
                <a:ea typeface="微软雅黑" panose="020B0503020204020204" pitchFamily="34" charset="-122"/>
              </a:rPr>
              <a:t>什 么</a:t>
            </a:r>
          </a:p>
        </p:txBody>
      </p:sp>
      <p:sp>
        <p:nvSpPr>
          <p:cNvPr id="14343" name="矩形​​ 11"/>
          <p:cNvSpPr>
            <a:spLocks noChangeArrowheads="1"/>
          </p:cNvSpPr>
          <p:nvPr/>
        </p:nvSpPr>
        <p:spPr bwMode="auto">
          <a:xfrm>
            <a:off x="4511676" y="1939925"/>
            <a:ext cx="713422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742950" indent="-28575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Clr>
                <a:srgbClr val="FF0000"/>
              </a:buClr>
              <a:buFont typeface="Wingdings" panose="05000000000000000000" pitchFamily="2" charset="2"/>
              <a:buChar char="n"/>
            </a:pPr>
            <a:r>
              <a:rPr lang="zh-CN" altLang="en-US" sz="2000" b="1" dirty="0">
                <a:solidFill>
                  <a:srgbClr val="FF6600"/>
                </a:solidFill>
                <a:latin typeface="微软雅黑" panose="020B0503020204020204" pitchFamily="34" charset="-122"/>
                <a:ea typeface="微软雅黑" panose="020B0503020204020204" pitchFamily="34" charset="-122"/>
              </a:rPr>
              <a:t>发表微博</a:t>
            </a:r>
            <a:endParaRPr lang="en-US" sz="2000" b="1" dirty="0">
              <a:solidFill>
                <a:srgbClr val="FF6600"/>
              </a:solidFill>
              <a:latin typeface="微软雅黑" panose="020B0503020204020204" pitchFamily="34" charset="-122"/>
              <a:ea typeface="微软雅黑" panose="020B0503020204020204" pitchFamily="34" charset="-122"/>
            </a:endParaRPr>
          </a:p>
          <a:p>
            <a:pPr lvl="1" eaLnBrk="1" hangingPunct="1">
              <a:lnSpc>
                <a:spcPct val="120000"/>
              </a:lnSpc>
              <a:buClr>
                <a:srgbClr val="FF0000"/>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将您看到的、听到的、想到的事情，微缩成一句话；一张图片，然后随时通过电脑或者手机发表到微博上</a:t>
            </a:r>
            <a:endParaRPr lang="en-US" dirty="0">
              <a:latin typeface="微软雅黑" panose="020B0503020204020204" pitchFamily="34" charset="-122"/>
              <a:ea typeface="微软雅黑" panose="020B0503020204020204" pitchFamily="34" charset="-122"/>
            </a:endParaRPr>
          </a:p>
          <a:p>
            <a:pPr lvl="1" eaLnBrk="1" hangingPunct="1">
              <a:lnSpc>
                <a:spcPct val="120000"/>
              </a:lnSpc>
              <a:buClr>
                <a:srgbClr val="FF0000"/>
              </a:buClr>
              <a:buFont typeface="Arial" panose="020B0604020202020204" pitchFamily="34" charset="0"/>
              <a:buChar char="•"/>
            </a:pPr>
            <a:endParaRPr lang="en-US" dirty="0">
              <a:latin typeface="微软雅黑" panose="020B0503020204020204" pitchFamily="34" charset="-122"/>
              <a:ea typeface="微软雅黑" panose="020B0503020204020204" pitchFamily="34" charset="-122"/>
            </a:endParaRPr>
          </a:p>
          <a:p>
            <a:pPr lvl="1" eaLnBrk="1" hangingPunct="1">
              <a:lnSpc>
                <a:spcPct val="120000"/>
              </a:lnSpc>
              <a:buClr>
                <a:srgbClr val="FF0000"/>
              </a:buClr>
              <a:buFont typeface="Wingdings" panose="05000000000000000000" pitchFamily="2" charset="2"/>
              <a:buChar char="n"/>
            </a:pPr>
            <a:r>
              <a:rPr lang="zh-CN" altLang="en-US" sz="2000" b="1" dirty="0">
                <a:solidFill>
                  <a:srgbClr val="FF6600"/>
                </a:solidFill>
                <a:latin typeface="微软雅黑" panose="020B0503020204020204" pitchFamily="34" charset="-122"/>
                <a:ea typeface="微软雅黑" panose="020B0503020204020204" pitchFamily="34" charset="-122"/>
              </a:rPr>
              <a:t>查看微博</a:t>
            </a:r>
            <a:endParaRPr lang="en-US" sz="2000" b="1" dirty="0">
              <a:solidFill>
                <a:srgbClr val="FF6600"/>
              </a:solidFill>
              <a:latin typeface="微软雅黑" panose="020B0503020204020204" pitchFamily="34" charset="-122"/>
              <a:ea typeface="微软雅黑" panose="020B0503020204020204" pitchFamily="34" charset="-122"/>
            </a:endParaRPr>
          </a:p>
          <a:p>
            <a:pPr lvl="2" eaLnBrk="1" hangingPunct="1">
              <a:lnSpc>
                <a:spcPct val="120000"/>
              </a:lnSpc>
              <a:buClr>
                <a:srgbClr val="FF0000"/>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可以使用微博中的“关注”功能，去关注您感兴趣的明星或朋友；</a:t>
            </a:r>
            <a:endParaRPr lang="en-US" dirty="0">
              <a:latin typeface="微软雅黑" panose="020B0503020204020204" pitchFamily="34" charset="-122"/>
              <a:ea typeface="微软雅黑" panose="020B0503020204020204" pitchFamily="34" charset="-122"/>
            </a:endParaRPr>
          </a:p>
          <a:p>
            <a:pPr lvl="2" eaLnBrk="1" hangingPunct="1">
              <a:lnSpc>
                <a:spcPct val="120000"/>
              </a:lnSpc>
              <a:buClr>
                <a:srgbClr val="FF0000"/>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他们说的话、发的图片，您也可以第一时间知道</a:t>
            </a:r>
            <a:endParaRPr lang="en-US" dirty="0">
              <a:latin typeface="微软雅黑" panose="020B0503020204020204" pitchFamily="34" charset="-122"/>
              <a:ea typeface="微软雅黑" panose="020B0503020204020204" pitchFamily="34" charset="-122"/>
            </a:endParaRPr>
          </a:p>
          <a:p>
            <a:pPr lvl="2" eaLnBrk="1" hangingPunct="1">
              <a:lnSpc>
                <a:spcPct val="120000"/>
              </a:lnSpc>
              <a:buClr>
                <a:srgbClr val="FF0000"/>
              </a:buClr>
              <a:buFont typeface="Arial" panose="020B0604020202020204" pitchFamily="34" charset="0"/>
              <a:buChar char="•"/>
            </a:pPr>
            <a:endParaRPr lang="en-US" dirty="0">
              <a:latin typeface="微软雅黑" panose="020B0503020204020204" pitchFamily="34" charset="-122"/>
              <a:ea typeface="微软雅黑" panose="020B0503020204020204" pitchFamily="34" charset="-122"/>
            </a:endParaRPr>
          </a:p>
          <a:p>
            <a:pPr lvl="1" eaLnBrk="1" hangingPunct="1">
              <a:lnSpc>
                <a:spcPct val="120000"/>
              </a:lnSpc>
              <a:buClr>
                <a:srgbClr val="FF0000"/>
              </a:buClr>
              <a:buFont typeface="Wingdings" panose="05000000000000000000" pitchFamily="2" charset="2"/>
              <a:buChar char="n"/>
            </a:pPr>
            <a:r>
              <a:rPr lang="zh-CN" altLang="en-US" sz="2000" b="1" dirty="0">
                <a:solidFill>
                  <a:srgbClr val="FF6600"/>
                </a:solidFill>
                <a:latin typeface="微软雅黑" panose="020B0503020204020204" pitchFamily="34" charset="-122"/>
                <a:ea typeface="微软雅黑" panose="020B0503020204020204" pitchFamily="34" charset="-122"/>
              </a:rPr>
              <a:t>参与话题</a:t>
            </a:r>
            <a:endParaRPr lang="en-US" sz="2000" b="1" dirty="0">
              <a:solidFill>
                <a:srgbClr val="FF6600"/>
              </a:solidFill>
              <a:latin typeface="微软雅黑" panose="020B0503020204020204" pitchFamily="34" charset="-122"/>
              <a:ea typeface="微软雅黑" panose="020B0503020204020204" pitchFamily="34" charset="-122"/>
            </a:endParaRPr>
          </a:p>
          <a:p>
            <a:pPr lvl="2" eaLnBrk="1" hangingPunct="1">
              <a:lnSpc>
                <a:spcPct val="120000"/>
              </a:lnSpc>
              <a:buClr>
                <a:srgbClr val="FF0000"/>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可以针对一篇新闻；一个热门词汇来发起话题，并邀请朋友，一起过来参加讨论</a:t>
            </a:r>
          </a:p>
          <a:p>
            <a:pPr lvl="2" eaLnBrk="1" hangingPunct="1">
              <a:lnSpc>
                <a:spcPct val="120000"/>
              </a:lnSpc>
              <a:buClr>
                <a:srgbClr val="FF0000"/>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同时，您也可以参加到朋友们发起的话题讨论中</a:t>
            </a:r>
          </a:p>
        </p:txBody>
      </p:sp>
      <p:sp>
        <p:nvSpPr>
          <p:cNvPr id="14344" name="Rectangle 2"/>
          <p:cNvSpPr>
            <a:spLocks noChangeArrowheads="1"/>
          </p:cNvSpPr>
          <p:nvPr/>
        </p:nvSpPr>
        <p:spPr bwMode="auto">
          <a:xfrm>
            <a:off x="7381876" y="571500"/>
            <a:ext cx="30575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90000"/>
              </a:lnSpc>
              <a:buClr>
                <a:schemeClr val="tx1"/>
              </a:buClr>
              <a:buFont typeface="Wingdings" panose="05000000000000000000" pitchFamily="2" charset="2"/>
              <a:buNone/>
            </a:pPr>
            <a:r>
              <a:rPr lang="zh-CN" altLang="en-US" sz="3200">
                <a:latin typeface="黑体" panose="02010609060101010101" pitchFamily="49" charset="-122"/>
                <a:ea typeface="黑体" panose="02010609060101010101" pitchFamily="49" charset="-122"/>
              </a:rPr>
              <a:t>微博可以做什么</a:t>
            </a:r>
            <a:endParaRPr lang="de-DE" altLang="en-US" sz="200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067028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Line 7"/>
          <p:cNvSpPr>
            <a:spLocks noChangeShapeType="1"/>
          </p:cNvSpPr>
          <p:nvPr/>
        </p:nvSpPr>
        <p:spPr bwMode="auto">
          <a:xfrm>
            <a:off x="1774825" y="1484313"/>
            <a:ext cx="8713788" cy="0"/>
          </a:xfrm>
          <a:prstGeom prst="line">
            <a:avLst/>
          </a:prstGeom>
          <a:noFill/>
          <a:ln w="50800">
            <a:solidFill>
              <a:srgbClr val="065E94"/>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60" name="Rectangle 2"/>
          <p:cNvSpPr>
            <a:spLocks noChangeArrowheads="1"/>
          </p:cNvSpPr>
          <p:nvPr/>
        </p:nvSpPr>
        <p:spPr bwMode="auto">
          <a:xfrm>
            <a:off x="7810500" y="500063"/>
            <a:ext cx="2646878" cy="102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90000"/>
              </a:lnSpc>
              <a:buClr>
                <a:schemeClr val="tx1"/>
              </a:buClr>
              <a:buFont typeface="Wingdings" panose="05000000000000000000" pitchFamily="2" charset="2"/>
              <a:buNone/>
            </a:pPr>
            <a:r>
              <a:rPr lang="zh-CN" altLang="en-US" sz="3200">
                <a:latin typeface="黑体" panose="02010609060101010101" pitchFamily="49" charset="-122"/>
                <a:ea typeface="黑体" panose="02010609060101010101" pitchFamily="49" charset="-122"/>
              </a:rPr>
              <a:t>如何使用微博</a:t>
            </a:r>
            <a:endParaRPr lang="de-DE" altLang="en-US" sz="2000">
              <a:latin typeface="黑体" panose="02010609060101010101" pitchFamily="49" charset="-122"/>
              <a:ea typeface="黑体" panose="02010609060101010101" pitchFamily="49" charset="-122"/>
            </a:endParaRPr>
          </a:p>
        </p:txBody>
      </p:sp>
      <p:sp>
        <p:nvSpPr>
          <p:cNvPr id="19461" name="Rectangle 5"/>
          <p:cNvSpPr>
            <a:spLocks noChangeArrowheads="1"/>
          </p:cNvSpPr>
          <p:nvPr/>
        </p:nvSpPr>
        <p:spPr bwMode="auto">
          <a:xfrm>
            <a:off x="1631950" y="3740151"/>
            <a:ext cx="8905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根据自己的习惯和喜好，选择分类</a:t>
            </a:r>
          </a:p>
        </p:txBody>
      </p:sp>
      <p:sp>
        <p:nvSpPr>
          <p:cNvPr id="19462" name="文本框 7"/>
          <p:cNvSpPr txBox="1">
            <a:spLocks noChangeArrowheads="1"/>
          </p:cNvSpPr>
          <p:nvPr/>
        </p:nvSpPr>
        <p:spPr bwMode="auto">
          <a:xfrm>
            <a:off x="2135188" y="1714500"/>
            <a:ext cx="263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a:latin typeface="微软雅黑" panose="020B0503020204020204" pitchFamily="34" charset="-122"/>
                <a:ea typeface="微软雅黑" panose="020B0503020204020204" pitchFamily="34" charset="-122"/>
              </a:rPr>
              <a:t>添加关注</a:t>
            </a:r>
            <a:endParaRPr lang="en-US" b="1">
              <a:latin typeface="微软雅黑" panose="020B0503020204020204" pitchFamily="34" charset="-122"/>
              <a:ea typeface="微软雅黑" panose="020B0503020204020204" pitchFamily="34" charset="-122"/>
            </a:endParaRPr>
          </a:p>
        </p:txBody>
      </p:sp>
      <p:grpSp>
        <p:nvGrpSpPr>
          <p:cNvPr id="19463" name="Group 7"/>
          <p:cNvGrpSpPr>
            <a:grpSpLocks/>
          </p:cNvGrpSpPr>
          <p:nvPr/>
        </p:nvGrpSpPr>
        <p:grpSpPr bwMode="auto">
          <a:xfrm>
            <a:off x="2640014" y="3163889"/>
            <a:ext cx="6480175" cy="3248025"/>
            <a:chOff x="0" y="0"/>
            <a:chExt cx="6480720" cy="3247909"/>
          </a:xfrm>
        </p:grpSpPr>
        <p:pic>
          <p:nvPicPr>
            <p:cNvPr id="19469" name="图片 2"/>
            <p:cNvPicPr>
              <a:picLocks noChangeAspect="1" noChangeArrowheads="1"/>
            </p:cNvPicPr>
            <p:nvPr/>
          </p:nvPicPr>
          <p:blipFill>
            <a:blip r:embed="rId2">
              <a:extLst>
                <a:ext uri="{28A0092B-C50C-407E-A947-70E740481C1C}">
                  <a14:useLocalDpi xmlns:a14="http://schemas.microsoft.com/office/drawing/2010/main" val="0"/>
                </a:ext>
              </a:extLst>
            </a:blip>
            <a:srcRect b="32471"/>
            <a:stretch>
              <a:fillRect/>
            </a:stretch>
          </p:blipFill>
          <p:spPr bwMode="auto">
            <a:xfrm>
              <a:off x="154829" y="0"/>
              <a:ext cx="6264696" cy="310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矩形​​ 2"/>
            <p:cNvSpPr>
              <a:spLocks noChangeArrowheads="1"/>
            </p:cNvSpPr>
            <p:nvPr/>
          </p:nvSpPr>
          <p:spPr bwMode="auto">
            <a:xfrm>
              <a:off x="0" y="15874"/>
              <a:ext cx="1152622" cy="3232035"/>
            </a:xfrm>
            <a:prstGeom prst="rect">
              <a:avLst/>
            </a:prstGeom>
            <a:noFill/>
            <a:ln w="3175">
              <a:solidFill>
                <a:srgbClr val="222268"/>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71" name="矩形​​ 26"/>
            <p:cNvSpPr>
              <a:spLocks noChangeArrowheads="1"/>
            </p:cNvSpPr>
            <p:nvPr/>
          </p:nvSpPr>
          <p:spPr bwMode="auto">
            <a:xfrm>
              <a:off x="1238354" y="15874"/>
              <a:ext cx="5242366" cy="3232035"/>
            </a:xfrm>
            <a:prstGeom prst="rect">
              <a:avLst/>
            </a:prstGeom>
            <a:noFill/>
            <a:ln w="3175">
              <a:solidFill>
                <a:srgbClr val="222268"/>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19464" name="Rectangle 5"/>
          <p:cNvSpPr>
            <a:spLocks noChangeArrowheads="1"/>
          </p:cNvSpPr>
          <p:nvPr/>
        </p:nvSpPr>
        <p:spPr bwMode="auto">
          <a:xfrm>
            <a:off x="9264651" y="3698875"/>
            <a:ext cx="1152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选择自己喜好的名人或明星，批量或单个添加关注</a:t>
            </a:r>
          </a:p>
        </p:txBody>
      </p:sp>
      <p:sp>
        <p:nvSpPr>
          <p:cNvPr id="19465" name="Rectangle 5"/>
          <p:cNvSpPr>
            <a:spLocks noChangeArrowheads="1"/>
          </p:cNvSpPr>
          <p:nvPr/>
        </p:nvSpPr>
        <p:spPr bwMode="auto">
          <a:xfrm>
            <a:off x="3322639" y="1714501"/>
            <a:ext cx="70945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FF0000"/>
              </a:buClr>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关注是一种单向、无需对方确认的关系，只要您喜欢就可以关注对方，类似于“添加好友”</a:t>
            </a:r>
            <a:endParaRPr lang="en-US" sz="1600">
              <a:latin typeface="微软雅黑" panose="020B0503020204020204" pitchFamily="34" charset="-122"/>
              <a:ea typeface="微软雅黑" panose="020B0503020204020204" pitchFamily="34" charset="-122"/>
            </a:endParaRPr>
          </a:p>
          <a:p>
            <a:pPr eaLnBrk="1" hangingPunct="1">
              <a:buClr>
                <a:srgbClr val="FF0000"/>
              </a:buClr>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添加关注后，系统会将该网友所发的微博内容，立刻显示在您的微博首页中，使您可以及时了解对方的动态</a:t>
            </a:r>
          </a:p>
        </p:txBody>
      </p:sp>
      <p:sp>
        <p:nvSpPr>
          <p:cNvPr id="19466" name="任意多边形​​ 8"/>
          <p:cNvSpPr>
            <a:spLocks noChangeArrowheads="1"/>
          </p:cNvSpPr>
          <p:nvPr/>
        </p:nvSpPr>
        <p:spPr bwMode="auto">
          <a:xfrm>
            <a:off x="1924050" y="3406775"/>
            <a:ext cx="700088" cy="292100"/>
          </a:xfrm>
          <a:custGeom>
            <a:avLst/>
            <a:gdLst>
              <a:gd name="T0" fmla="*/ 0 w 700088"/>
              <a:gd name="T1" fmla="*/ 291999 h 292201"/>
              <a:gd name="T2" fmla="*/ 242888 w 700088"/>
              <a:gd name="T3" fmla="*/ 6447 h 292201"/>
              <a:gd name="T4" fmla="*/ 700088 w 700088"/>
              <a:gd name="T5" fmla="*/ 120667 h 292201"/>
              <a:gd name="T6" fmla="*/ 0 60000 65536"/>
              <a:gd name="T7" fmla="*/ 0 60000 65536"/>
              <a:gd name="T8" fmla="*/ 0 60000 65536"/>
              <a:gd name="T9" fmla="*/ 0 w 700088"/>
              <a:gd name="T10" fmla="*/ 0 h 292201"/>
              <a:gd name="T11" fmla="*/ 700088 w 700088"/>
              <a:gd name="T12" fmla="*/ 292201 h 292201"/>
            </a:gdLst>
            <a:ahLst/>
            <a:cxnLst>
              <a:cxn ang="T6">
                <a:pos x="T0" y="T1"/>
              </a:cxn>
              <a:cxn ang="T7">
                <a:pos x="T2" y="T3"/>
              </a:cxn>
              <a:cxn ang="T8">
                <a:pos x="T4" y="T5"/>
              </a:cxn>
            </a:cxnLst>
            <a:rect l="T9" t="T10" r="T11" b="T12"/>
            <a:pathLst>
              <a:path w="700088" h="292201">
                <a:moveTo>
                  <a:pt x="0" y="292201"/>
                </a:moveTo>
                <a:cubicBezTo>
                  <a:pt x="63103" y="163613"/>
                  <a:pt x="126207" y="35026"/>
                  <a:pt x="242888" y="6451"/>
                </a:cubicBezTo>
                <a:cubicBezTo>
                  <a:pt x="359569" y="-22124"/>
                  <a:pt x="529828" y="49313"/>
                  <a:pt x="700088" y="120751"/>
                </a:cubicBezTo>
              </a:path>
            </a:pathLst>
          </a:custGeom>
          <a:noFill/>
          <a:ln w="38100" cmpd="sng">
            <a:solidFill>
              <a:srgbClr val="22226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467" name="任意多边形​​ 37"/>
          <p:cNvSpPr>
            <a:spLocks noChangeArrowheads="1"/>
          </p:cNvSpPr>
          <p:nvPr/>
        </p:nvSpPr>
        <p:spPr bwMode="auto">
          <a:xfrm flipH="1">
            <a:off x="9140825" y="3406775"/>
            <a:ext cx="700088" cy="292100"/>
          </a:xfrm>
          <a:custGeom>
            <a:avLst/>
            <a:gdLst>
              <a:gd name="T0" fmla="*/ 0 w 700088"/>
              <a:gd name="T1" fmla="*/ 291999 h 292201"/>
              <a:gd name="T2" fmla="*/ 242888 w 700088"/>
              <a:gd name="T3" fmla="*/ 6447 h 292201"/>
              <a:gd name="T4" fmla="*/ 700088 w 700088"/>
              <a:gd name="T5" fmla="*/ 120667 h 292201"/>
              <a:gd name="T6" fmla="*/ 0 60000 65536"/>
              <a:gd name="T7" fmla="*/ 0 60000 65536"/>
              <a:gd name="T8" fmla="*/ 0 60000 65536"/>
              <a:gd name="T9" fmla="*/ 0 w 700088"/>
              <a:gd name="T10" fmla="*/ 0 h 292201"/>
              <a:gd name="T11" fmla="*/ 700088 w 700088"/>
              <a:gd name="T12" fmla="*/ 292201 h 292201"/>
            </a:gdLst>
            <a:ahLst/>
            <a:cxnLst>
              <a:cxn ang="T6">
                <a:pos x="T0" y="T1"/>
              </a:cxn>
              <a:cxn ang="T7">
                <a:pos x="T2" y="T3"/>
              </a:cxn>
              <a:cxn ang="T8">
                <a:pos x="T4" y="T5"/>
              </a:cxn>
            </a:cxnLst>
            <a:rect l="T9" t="T10" r="T11" b="T12"/>
            <a:pathLst>
              <a:path w="700088" h="292201">
                <a:moveTo>
                  <a:pt x="0" y="292201"/>
                </a:moveTo>
                <a:cubicBezTo>
                  <a:pt x="63103" y="163613"/>
                  <a:pt x="126207" y="35026"/>
                  <a:pt x="242888" y="6451"/>
                </a:cubicBezTo>
                <a:cubicBezTo>
                  <a:pt x="359569" y="-22124"/>
                  <a:pt x="529828" y="49313"/>
                  <a:pt x="700088" y="120751"/>
                </a:cubicBezTo>
              </a:path>
            </a:pathLst>
          </a:custGeom>
          <a:noFill/>
          <a:ln w="38100" cmpd="sng">
            <a:solidFill>
              <a:srgbClr val="22226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468" name="Rectangle 5"/>
          <p:cNvSpPr>
            <a:spLocks noChangeArrowheads="1"/>
          </p:cNvSpPr>
          <p:nvPr/>
        </p:nvSpPr>
        <p:spPr bwMode="auto">
          <a:xfrm>
            <a:off x="1666876" y="1357313"/>
            <a:ext cx="7858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3600" b="1">
                <a:solidFill>
                  <a:srgbClr val="FF6600"/>
                </a:solidFill>
                <a:latin typeface="Verdana" panose="020B0604030504040204" pitchFamily="34" charset="0"/>
              </a:rPr>
              <a:t>1.</a:t>
            </a:r>
          </a:p>
        </p:txBody>
      </p:sp>
    </p:spTree>
    <p:extLst>
      <p:ext uri="{BB962C8B-B14F-4D97-AF65-F5344CB8AC3E}">
        <p14:creationId xmlns:p14="http://schemas.microsoft.com/office/powerpoint/2010/main" val="14350118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Line 7"/>
          <p:cNvSpPr>
            <a:spLocks noChangeShapeType="1"/>
          </p:cNvSpPr>
          <p:nvPr/>
        </p:nvSpPr>
        <p:spPr bwMode="auto">
          <a:xfrm>
            <a:off x="1774825" y="1484313"/>
            <a:ext cx="8713788" cy="0"/>
          </a:xfrm>
          <a:prstGeom prst="line">
            <a:avLst/>
          </a:prstGeom>
          <a:noFill/>
          <a:ln w="50800">
            <a:solidFill>
              <a:srgbClr val="065E94"/>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484" name="Slide Number Placeholder 1"/>
          <p:cNvSpPr txBox="1">
            <a:spLocks noGrp="1" noChangeArrowheads="1"/>
          </p:cNvSpPr>
          <p:nvPr/>
        </p:nvSpPr>
        <p:spPr bwMode="auto">
          <a:xfrm>
            <a:off x="9739313" y="7207250"/>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F5366DB-6842-429F-AAB9-3882485611E9}" type="slidenum">
              <a:rPr lang="zh-CN" altLang="en-US" sz="1400"/>
              <a:pPr eaLnBrk="1" hangingPunct="1"/>
              <a:t>18</a:t>
            </a:fld>
            <a:endParaRPr lang="en-US" altLang="zh-CN" sz="1400"/>
          </a:p>
        </p:txBody>
      </p:sp>
      <p:sp>
        <p:nvSpPr>
          <p:cNvPr id="20485" name="Rectangle 2"/>
          <p:cNvSpPr>
            <a:spLocks noChangeArrowheads="1"/>
          </p:cNvSpPr>
          <p:nvPr/>
        </p:nvSpPr>
        <p:spPr bwMode="auto">
          <a:xfrm>
            <a:off x="7810500" y="571500"/>
            <a:ext cx="2646878" cy="102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90000"/>
              </a:lnSpc>
              <a:buClr>
                <a:schemeClr val="tx1"/>
              </a:buClr>
              <a:buFont typeface="Wingdings" panose="05000000000000000000" pitchFamily="2" charset="2"/>
              <a:buNone/>
            </a:pPr>
            <a:r>
              <a:rPr lang="zh-CN" altLang="en-US" sz="3200" dirty="0">
                <a:latin typeface="黑体" panose="02010609060101010101" pitchFamily="49" charset="-122"/>
                <a:ea typeface="黑体" panose="02010609060101010101" pitchFamily="49" charset="-122"/>
              </a:rPr>
              <a:t>如何使用微博</a:t>
            </a:r>
            <a:endParaRPr lang="de-DE" altLang="en-US" sz="2000" dirty="0">
              <a:latin typeface="黑体" panose="02010609060101010101" pitchFamily="49" charset="-122"/>
              <a:ea typeface="黑体" panose="02010609060101010101" pitchFamily="49" charset="-122"/>
            </a:endParaRPr>
          </a:p>
        </p:txBody>
      </p:sp>
      <p:sp>
        <p:nvSpPr>
          <p:cNvPr id="20486" name="文本框 7"/>
          <p:cNvSpPr txBox="1">
            <a:spLocks noChangeArrowheads="1"/>
          </p:cNvSpPr>
          <p:nvPr/>
        </p:nvSpPr>
        <p:spPr bwMode="auto">
          <a:xfrm>
            <a:off x="2135188" y="2044700"/>
            <a:ext cx="263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a:latin typeface="微软雅黑" panose="020B0503020204020204" pitchFamily="34" charset="-122"/>
                <a:ea typeface="微软雅黑" panose="020B0503020204020204" pitchFamily="34" charset="-122"/>
              </a:rPr>
              <a:t>查找用户</a:t>
            </a:r>
            <a:endParaRPr lang="en-US" b="1">
              <a:latin typeface="微软雅黑" panose="020B0503020204020204" pitchFamily="34" charset="-122"/>
              <a:ea typeface="微软雅黑" panose="020B0503020204020204" pitchFamily="34" charset="-122"/>
            </a:endParaRPr>
          </a:p>
        </p:txBody>
      </p:sp>
      <p:sp>
        <p:nvSpPr>
          <p:cNvPr id="20487" name="Rectangle 5"/>
          <p:cNvSpPr>
            <a:spLocks noChangeArrowheads="1"/>
          </p:cNvSpPr>
          <p:nvPr/>
        </p:nvSpPr>
        <p:spPr bwMode="auto">
          <a:xfrm>
            <a:off x="1631951" y="1693864"/>
            <a:ext cx="677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3600" b="1">
                <a:solidFill>
                  <a:srgbClr val="FF6600"/>
                </a:solidFill>
                <a:latin typeface="Verdana" panose="020B0604030504040204" pitchFamily="34" charset="0"/>
              </a:rPr>
              <a:t>2.</a:t>
            </a:r>
          </a:p>
        </p:txBody>
      </p:sp>
      <p:sp>
        <p:nvSpPr>
          <p:cNvPr id="20488" name="Rectangle 5"/>
          <p:cNvSpPr>
            <a:spLocks noChangeArrowheads="1"/>
          </p:cNvSpPr>
          <p:nvPr/>
        </p:nvSpPr>
        <p:spPr bwMode="auto">
          <a:xfrm>
            <a:off x="3322639" y="1876426"/>
            <a:ext cx="70945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FF0000"/>
              </a:buClr>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查找用户是一种主动的单向关系，通过关键词或者某种特定的条件进行的用户搜索</a:t>
            </a:r>
            <a:endParaRPr lang="en-US" sz="1600">
              <a:latin typeface="微软雅黑" panose="020B0503020204020204" pitchFamily="34" charset="-122"/>
              <a:ea typeface="微软雅黑" panose="020B0503020204020204" pitchFamily="34" charset="-122"/>
            </a:endParaRPr>
          </a:p>
          <a:p>
            <a:pPr eaLnBrk="1" hangingPunct="1">
              <a:buClr>
                <a:srgbClr val="FF0000"/>
              </a:buClr>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将找到的用户“加关注”，这样您就可以第一时间获取对方的动态信息</a:t>
            </a:r>
            <a:endParaRPr lang="en-US" sz="1600">
              <a:latin typeface="微软雅黑" panose="020B0503020204020204" pitchFamily="34" charset="-122"/>
              <a:ea typeface="微软雅黑" panose="020B0503020204020204" pitchFamily="34" charset="-122"/>
            </a:endParaRPr>
          </a:p>
        </p:txBody>
      </p:sp>
      <p:pic>
        <p:nvPicPr>
          <p:cNvPr id="20489"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2919414"/>
            <a:ext cx="4229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矩形​​ 15"/>
          <p:cNvSpPr>
            <a:spLocks noChangeArrowheads="1"/>
          </p:cNvSpPr>
          <p:nvPr/>
        </p:nvSpPr>
        <p:spPr bwMode="auto">
          <a:xfrm>
            <a:off x="5703889" y="2889250"/>
            <a:ext cx="795337" cy="450850"/>
          </a:xfrm>
          <a:prstGeom prst="rect">
            <a:avLst/>
          </a:prstGeom>
          <a:noFill/>
          <a:ln w="3175">
            <a:solidFill>
              <a:srgbClr val="222268"/>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491" name="Rectangle 5"/>
          <p:cNvSpPr>
            <a:spLocks noChangeArrowheads="1"/>
          </p:cNvSpPr>
          <p:nvPr/>
        </p:nvSpPr>
        <p:spPr bwMode="auto">
          <a:xfrm>
            <a:off x="6667500" y="2805620"/>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通过顶部导航条，进入“找人”的页面</a:t>
            </a:r>
          </a:p>
        </p:txBody>
      </p:sp>
      <p:pic>
        <p:nvPicPr>
          <p:cNvPr id="20492" name="Picture 20" descr="C:\Documents and Settings\张何\桌面\找人张何.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1" y="3429000"/>
            <a:ext cx="64103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矩形​​ 2"/>
          <p:cNvSpPr>
            <a:spLocks noChangeArrowheads="1"/>
          </p:cNvSpPr>
          <p:nvPr/>
        </p:nvSpPr>
        <p:spPr bwMode="auto">
          <a:xfrm>
            <a:off x="5294314" y="3540126"/>
            <a:ext cx="4568825" cy="1065213"/>
          </a:xfrm>
          <a:prstGeom prst="rect">
            <a:avLst/>
          </a:prstGeom>
          <a:noFill/>
          <a:ln w="3175">
            <a:solidFill>
              <a:srgbClr val="222268"/>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494" name="矩形​​ 26"/>
          <p:cNvSpPr>
            <a:spLocks noChangeArrowheads="1"/>
          </p:cNvSpPr>
          <p:nvPr/>
        </p:nvSpPr>
        <p:spPr bwMode="auto">
          <a:xfrm>
            <a:off x="4095750" y="4741864"/>
            <a:ext cx="5976938" cy="1616075"/>
          </a:xfrm>
          <a:prstGeom prst="rect">
            <a:avLst/>
          </a:prstGeom>
          <a:noFill/>
          <a:ln w="3175">
            <a:solidFill>
              <a:srgbClr val="222268"/>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495" name="任意多边形​​ 8"/>
          <p:cNvSpPr>
            <a:spLocks noChangeArrowheads="1"/>
          </p:cNvSpPr>
          <p:nvPr/>
        </p:nvSpPr>
        <p:spPr bwMode="auto">
          <a:xfrm flipV="1">
            <a:off x="4238625" y="3929063"/>
            <a:ext cx="1143000" cy="285750"/>
          </a:xfrm>
          <a:custGeom>
            <a:avLst/>
            <a:gdLst>
              <a:gd name="T0" fmla="*/ 0 w 700088"/>
              <a:gd name="T1" fmla="*/ 279441 h 292201"/>
              <a:gd name="T2" fmla="*/ 647431 w 700088"/>
              <a:gd name="T3" fmla="*/ 6170 h 292201"/>
              <a:gd name="T4" fmla="*/ 1866121 w 700088"/>
              <a:gd name="T5" fmla="*/ 115478 h 292201"/>
              <a:gd name="T6" fmla="*/ 0 60000 65536"/>
              <a:gd name="T7" fmla="*/ 0 60000 65536"/>
              <a:gd name="T8" fmla="*/ 0 60000 65536"/>
              <a:gd name="T9" fmla="*/ 0 w 700088"/>
              <a:gd name="T10" fmla="*/ 0 h 292201"/>
              <a:gd name="T11" fmla="*/ 700088 w 700088"/>
              <a:gd name="T12" fmla="*/ 292201 h 292201"/>
            </a:gdLst>
            <a:ahLst/>
            <a:cxnLst>
              <a:cxn ang="T6">
                <a:pos x="T0" y="T1"/>
              </a:cxn>
              <a:cxn ang="T7">
                <a:pos x="T2" y="T3"/>
              </a:cxn>
              <a:cxn ang="T8">
                <a:pos x="T4" y="T5"/>
              </a:cxn>
            </a:cxnLst>
            <a:rect l="T9" t="T10" r="T11" b="T12"/>
            <a:pathLst>
              <a:path w="700088" h="292201">
                <a:moveTo>
                  <a:pt x="0" y="292201"/>
                </a:moveTo>
                <a:cubicBezTo>
                  <a:pt x="63103" y="163613"/>
                  <a:pt x="126207" y="35026"/>
                  <a:pt x="242888" y="6451"/>
                </a:cubicBezTo>
                <a:cubicBezTo>
                  <a:pt x="359569" y="-22124"/>
                  <a:pt x="529828" y="49313"/>
                  <a:pt x="700088" y="120751"/>
                </a:cubicBezTo>
              </a:path>
            </a:pathLst>
          </a:custGeom>
          <a:noFill/>
          <a:ln w="38100" cmpd="sng">
            <a:solidFill>
              <a:srgbClr val="22226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496" name="任意多边形​​ 18"/>
          <p:cNvSpPr>
            <a:spLocks noChangeArrowheads="1"/>
          </p:cNvSpPr>
          <p:nvPr/>
        </p:nvSpPr>
        <p:spPr bwMode="auto">
          <a:xfrm>
            <a:off x="3448050" y="4991100"/>
            <a:ext cx="700088" cy="292100"/>
          </a:xfrm>
          <a:custGeom>
            <a:avLst/>
            <a:gdLst>
              <a:gd name="T0" fmla="*/ 0 w 700088"/>
              <a:gd name="T1" fmla="*/ 291999 h 292201"/>
              <a:gd name="T2" fmla="*/ 242888 w 700088"/>
              <a:gd name="T3" fmla="*/ 6447 h 292201"/>
              <a:gd name="T4" fmla="*/ 700088 w 700088"/>
              <a:gd name="T5" fmla="*/ 120667 h 292201"/>
              <a:gd name="T6" fmla="*/ 0 60000 65536"/>
              <a:gd name="T7" fmla="*/ 0 60000 65536"/>
              <a:gd name="T8" fmla="*/ 0 60000 65536"/>
              <a:gd name="T9" fmla="*/ 0 w 700088"/>
              <a:gd name="T10" fmla="*/ 0 h 292201"/>
              <a:gd name="T11" fmla="*/ 700088 w 700088"/>
              <a:gd name="T12" fmla="*/ 292201 h 292201"/>
            </a:gdLst>
            <a:ahLst/>
            <a:cxnLst>
              <a:cxn ang="T6">
                <a:pos x="T0" y="T1"/>
              </a:cxn>
              <a:cxn ang="T7">
                <a:pos x="T2" y="T3"/>
              </a:cxn>
              <a:cxn ang="T8">
                <a:pos x="T4" y="T5"/>
              </a:cxn>
            </a:cxnLst>
            <a:rect l="T9" t="T10" r="T11" b="T12"/>
            <a:pathLst>
              <a:path w="700088" h="292201">
                <a:moveTo>
                  <a:pt x="0" y="292201"/>
                </a:moveTo>
                <a:cubicBezTo>
                  <a:pt x="63103" y="163613"/>
                  <a:pt x="126207" y="35026"/>
                  <a:pt x="242888" y="6451"/>
                </a:cubicBezTo>
                <a:cubicBezTo>
                  <a:pt x="359569" y="-22124"/>
                  <a:pt x="529828" y="49313"/>
                  <a:pt x="700088" y="120751"/>
                </a:cubicBezTo>
              </a:path>
            </a:pathLst>
          </a:custGeom>
          <a:noFill/>
          <a:ln w="38100" cmpd="sng">
            <a:solidFill>
              <a:srgbClr val="22226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497" name="Rectangle 5"/>
          <p:cNvSpPr>
            <a:spLocks noChangeArrowheads="1"/>
          </p:cNvSpPr>
          <p:nvPr/>
        </p:nvSpPr>
        <p:spPr bwMode="auto">
          <a:xfrm>
            <a:off x="2251076" y="3630613"/>
            <a:ext cx="2752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通过关键词，比如“张何”或者“企赢”直接查找</a:t>
            </a:r>
          </a:p>
        </p:txBody>
      </p:sp>
      <p:sp>
        <p:nvSpPr>
          <p:cNvPr id="20498" name="Rectangle 5"/>
          <p:cNvSpPr>
            <a:spLocks noChangeArrowheads="1"/>
          </p:cNvSpPr>
          <p:nvPr/>
        </p:nvSpPr>
        <p:spPr bwMode="auto">
          <a:xfrm>
            <a:off x="1941514" y="4821239"/>
            <a:ext cx="16859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根据分类找自己认识的或感兴趣的人，比如同事或同学</a:t>
            </a:r>
          </a:p>
        </p:txBody>
      </p:sp>
    </p:spTree>
    <p:extLst>
      <p:ext uri="{BB962C8B-B14F-4D97-AF65-F5344CB8AC3E}">
        <p14:creationId xmlns:p14="http://schemas.microsoft.com/office/powerpoint/2010/main" val="25700132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Line 7"/>
          <p:cNvSpPr>
            <a:spLocks noChangeShapeType="1"/>
          </p:cNvSpPr>
          <p:nvPr/>
        </p:nvSpPr>
        <p:spPr bwMode="auto">
          <a:xfrm>
            <a:off x="1774825" y="1484313"/>
            <a:ext cx="8713788" cy="0"/>
          </a:xfrm>
          <a:prstGeom prst="line">
            <a:avLst/>
          </a:prstGeom>
          <a:noFill/>
          <a:ln w="50800">
            <a:solidFill>
              <a:srgbClr val="065E94"/>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08" name="Slide Number Placeholder 1"/>
          <p:cNvSpPr txBox="1">
            <a:spLocks noGrp="1" noChangeArrowheads="1"/>
          </p:cNvSpPr>
          <p:nvPr/>
        </p:nvSpPr>
        <p:spPr bwMode="auto">
          <a:xfrm>
            <a:off x="9739313" y="7207250"/>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51F154B-718C-4A72-9EF7-3B7AEC71DD4A}" type="slidenum">
              <a:rPr lang="zh-CN" altLang="en-US" sz="1400"/>
              <a:pPr eaLnBrk="1" hangingPunct="1"/>
              <a:t>19</a:t>
            </a:fld>
            <a:endParaRPr lang="en-US" altLang="zh-CN" sz="1400"/>
          </a:p>
        </p:txBody>
      </p:sp>
      <p:sp>
        <p:nvSpPr>
          <p:cNvPr id="21509" name="Rectangle 5"/>
          <p:cNvSpPr>
            <a:spLocks noChangeArrowheads="1"/>
          </p:cNvSpPr>
          <p:nvPr/>
        </p:nvSpPr>
        <p:spPr bwMode="auto">
          <a:xfrm>
            <a:off x="2017714" y="6015039"/>
            <a:ext cx="4721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在这里插入表情、图片、视频、音乐、话题、投票</a:t>
            </a:r>
          </a:p>
        </p:txBody>
      </p:sp>
      <p:sp>
        <p:nvSpPr>
          <p:cNvPr id="21510" name="文本框 7"/>
          <p:cNvSpPr txBox="1">
            <a:spLocks noChangeArrowheads="1"/>
          </p:cNvSpPr>
          <p:nvPr/>
        </p:nvSpPr>
        <p:spPr bwMode="auto">
          <a:xfrm>
            <a:off x="2135188" y="2044700"/>
            <a:ext cx="263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a:latin typeface="微软雅黑" panose="020B0503020204020204" pitchFamily="34" charset="-122"/>
                <a:ea typeface="微软雅黑" panose="020B0503020204020204" pitchFamily="34" charset="-122"/>
              </a:rPr>
              <a:t>发微博</a:t>
            </a:r>
            <a:endParaRPr lang="en-US" b="1">
              <a:latin typeface="微软雅黑" panose="020B0503020204020204" pitchFamily="34" charset="-122"/>
              <a:ea typeface="微软雅黑" panose="020B0503020204020204" pitchFamily="34" charset="-122"/>
            </a:endParaRPr>
          </a:p>
        </p:txBody>
      </p:sp>
      <p:sp>
        <p:nvSpPr>
          <p:cNvPr id="21511" name="Rectangle 5"/>
          <p:cNvSpPr>
            <a:spLocks noChangeArrowheads="1"/>
          </p:cNvSpPr>
          <p:nvPr/>
        </p:nvSpPr>
        <p:spPr bwMode="auto">
          <a:xfrm>
            <a:off x="1631951" y="1693863"/>
            <a:ext cx="6778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3600" b="1">
                <a:solidFill>
                  <a:srgbClr val="FF6600"/>
                </a:solidFill>
                <a:latin typeface="Verdana" panose="020B0604030504040204" pitchFamily="34" charset="0"/>
              </a:rPr>
              <a:t>3.</a:t>
            </a:r>
          </a:p>
        </p:txBody>
      </p:sp>
      <p:sp>
        <p:nvSpPr>
          <p:cNvPr id="21512" name="Rectangle 5"/>
          <p:cNvSpPr>
            <a:spLocks noChangeArrowheads="1"/>
          </p:cNvSpPr>
          <p:nvPr/>
        </p:nvSpPr>
        <p:spPr bwMode="auto">
          <a:xfrm>
            <a:off x="7167563" y="5572125"/>
            <a:ext cx="3071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在输入框内记录自己的生活，表达自己的心情，填写自己的状态。</a:t>
            </a:r>
          </a:p>
        </p:txBody>
      </p:sp>
      <p:sp>
        <p:nvSpPr>
          <p:cNvPr id="21513" name="Rectangle 5"/>
          <p:cNvSpPr>
            <a:spLocks noChangeArrowheads="1"/>
          </p:cNvSpPr>
          <p:nvPr/>
        </p:nvSpPr>
        <p:spPr bwMode="auto">
          <a:xfrm>
            <a:off x="3322639" y="1876426"/>
            <a:ext cx="70945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FF0000"/>
              </a:buClr>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将您生活中所 </a:t>
            </a:r>
            <a:r>
              <a:rPr lang="zh-CN" altLang="en-US" sz="1600" b="1">
                <a:solidFill>
                  <a:srgbClr val="FF6600"/>
                </a:solidFill>
                <a:latin typeface="微软雅黑" panose="020B0503020204020204" pitchFamily="34" charset="-122"/>
                <a:ea typeface="微软雅黑" panose="020B0503020204020204" pitchFamily="34" charset="-122"/>
              </a:rPr>
              <a:t>看到的</a:t>
            </a:r>
            <a:r>
              <a:rPr lang="en-US" altLang="zh-CN" sz="1600" b="1">
                <a:solidFill>
                  <a:srgbClr val="FF6600"/>
                </a:solidFill>
                <a:latin typeface="微软雅黑" panose="020B0503020204020204" pitchFamily="34" charset="-122"/>
                <a:ea typeface="微软雅黑" panose="020B0503020204020204" pitchFamily="34" charset="-122"/>
              </a:rPr>
              <a:t>/</a:t>
            </a:r>
            <a:r>
              <a:rPr lang="zh-CN" altLang="en-US" sz="1600" b="1">
                <a:solidFill>
                  <a:srgbClr val="FF6600"/>
                </a:solidFill>
                <a:latin typeface="微软雅黑" panose="020B0503020204020204" pitchFamily="34" charset="-122"/>
                <a:ea typeface="微软雅黑" panose="020B0503020204020204" pitchFamily="34" charset="-122"/>
              </a:rPr>
              <a:t>听到的</a:t>
            </a:r>
            <a:r>
              <a:rPr lang="en-US" altLang="zh-CN" sz="1600" b="1">
                <a:solidFill>
                  <a:srgbClr val="FF6600"/>
                </a:solidFill>
                <a:latin typeface="微软雅黑" panose="020B0503020204020204" pitchFamily="34" charset="-122"/>
                <a:ea typeface="微软雅黑" panose="020B0503020204020204" pitchFamily="34" charset="-122"/>
              </a:rPr>
              <a:t>/</a:t>
            </a:r>
            <a:r>
              <a:rPr lang="zh-CN" altLang="en-US" sz="1600" b="1">
                <a:solidFill>
                  <a:srgbClr val="FF6600"/>
                </a:solidFill>
                <a:latin typeface="微软雅黑" panose="020B0503020204020204" pitchFamily="34" charset="-122"/>
                <a:ea typeface="微软雅黑" panose="020B0503020204020204" pitchFamily="34" charset="-122"/>
              </a:rPr>
              <a:t>想到的</a:t>
            </a:r>
            <a:r>
              <a:rPr lang="zh-CN" altLang="en-US" sz="1600">
                <a:latin typeface="微软雅黑" panose="020B0503020204020204" pitchFamily="34" charset="-122"/>
                <a:ea typeface="微软雅黑" panose="020B0503020204020204" pitchFamily="34" charset="-122"/>
              </a:rPr>
              <a:t>，微缩成一句话或者一张图片，发到新浪微博上，和您的朋友分享。</a:t>
            </a:r>
          </a:p>
          <a:p>
            <a:pPr eaLnBrk="1" hangingPunct="1">
              <a:buClr>
                <a:srgbClr val="FF0000"/>
              </a:buClr>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发表微博方式可以分为两种，电脑使用及手机（彩信、短信、</a:t>
            </a:r>
            <a:r>
              <a:rPr lang="en-US" altLang="zh-CN" sz="1600">
                <a:latin typeface="微软雅黑" panose="020B0503020204020204" pitchFamily="34" charset="-122"/>
                <a:ea typeface="微软雅黑" panose="020B0503020204020204" pitchFamily="34" charset="-122"/>
              </a:rPr>
              <a:t>WAP</a:t>
            </a:r>
            <a:r>
              <a:rPr lang="zh-CN" altLang="en-US" sz="1600">
                <a:latin typeface="微软雅黑" panose="020B0503020204020204" pitchFamily="34" charset="-122"/>
                <a:ea typeface="微软雅黑" panose="020B0503020204020204" pitchFamily="34" charset="-122"/>
              </a:rPr>
              <a:t>）使用</a:t>
            </a:r>
            <a:endParaRPr lang="en-US" sz="1600">
              <a:latin typeface="微软雅黑" panose="020B0503020204020204" pitchFamily="34" charset="-122"/>
              <a:ea typeface="微软雅黑" panose="020B0503020204020204" pitchFamily="34" charset="-122"/>
            </a:endParaRPr>
          </a:p>
        </p:txBody>
      </p:sp>
      <p:pic>
        <p:nvPicPr>
          <p:cNvPr id="21514" name="Picture 14" descr="C:\Documents and Settings\张何\桌面\发布新浪微博.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2928938"/>
            <a:ext cx="61150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任意多边形​​ 3"/>
          <p:cNvSpPr>
            <a:spLocks noChangeArrowheads="1"/>
          </p:cNvSpPr>
          <p:nvPr/>
        </p:nvSpPr>
        <p:spPr bwMode="auto">
          <a:xfrm flipV="1">
            <a:off x="3810000" y="4357689"/>
            <a:ext cx="3429000" cy="1571625"/>
          </a:xfrm>
          <a:custGeom>
            <a:avLst/>
            <a:gdLst>
              <a:gd name="T0" fmla="*/ 0 w 942975"/>
              <a:gd name="T1" fmla="*/ 2788367 h 885825"/>
              <a:gd name="T2" fmla="*/ 3589582 w 942975"/>
              <a:gd name="T3" fmla="*/ 629631 h 885825"/>
              <a:gd name="T4" fmla="*/ 12469091 w 942975"/>
              <a:gd name="T5" fmla="*/ 0 h 885825"/>
              <a:gd name="T6" fmla="*/ 0 60000 65536"/>
              <a:gd name="T7" fmla="*/ 0 60000 65536"/>
              <a:gd name="T8" fmla="*/ 0 60000 65536"/>
              <a:gd name="T9" fmla="*/ 0 w 942975"/>
              <a:gd name="T10" fmla="*/ 0 h 885825"/>
              <a:gd name="T11" fmla="*/ 942975 w 942975"/>
              <a:gd name="T12" fmla="*/ 885825 h 885825"/>
            </a:gdLst>
            <a:ahLst/>
            <a:cxnLst>
              <a:cxn ang="T6">
                <a:pos x="T0" y="T1"/>
              </a:cxn>
              <a:cxn ang="T7">
                <a:pos x="T2" y="T3"/>
              </a:cxn>
              <a:cxn ang="T8">
                <a:pos x="T4" y="T5"/>
              </a:cxn>
            </a:cxnLst>
            <a:rect l="T9" t="T10" r="T11" b="T12"/>
            <a:pathLst>
              <a:path w="942975" h="885825">
                <a:moveTo>
                  <a:pt x="0" y="885825"/>
                </a:moveTo>
                <a:cubicBezTo>
                  <a:pt x="57150" y="616743"/>
                  <a:pt x="114300" y="347662"/>
                  <a:pt x="271462" y="200025"/>
                </a:cubicBezTo>
                <a:cubicBezTo>
                  <a:pt x="428624" y="52388"/>
                  <a:pt x="685799" y="26194"/>
                  <a:pt x="942975" y="0"/>
                </a:cubicBezTo>
              </a:path>
            </a:pathLst>
          </a:custGeom>
          <a:noFill/>
          <a:ln w="38100" cmpd="sng">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1516" name="任意多边形​​ 8"/>
          <p:cNvSpPr>
            <a:spLocks noChangeArrowheads="1"/>
          </p:cNvSpPr>
          <p:nvPr/>
        </p:nvSpPr>
        <p:spPr bwMode="auto">
          <a:xfrm rot="-3875918">
            <a:off x="2650332" y="5191920"/>
            <a:ext cx="823913" cy="631825"/>
          </a:xfrm>
          <a:custGeom>
            <a:avLst/>
            <a:gdLst>
              <a:gd name="T0" fmla="*/ 0 w 700088"/>
              <a:gd name="T1" fmla="*/ 1366193 h 292201"/>
              <a:gd name="T2" fmla="*/ 336406 w 700088"/>
              <a:gd name="T3" fmla="*/ 30162 h 292201"/>
              <a:gd name="T4" fmla="*/ 969639 w 700088"/>
              <a:gd name="T5" fmla="*/ 564573 h 292201"/>
              <a:gd name="T6" fmla="*/ 0 60000 65536"/>
              <a:gd name="T7" fmla="*/ 0 60000 65536"/>
              <a:gd name="T8" fmla="*/ 0 60000 65536"/>
              <a:gd name="T9" fmla="*/ 0 w 700088"/>
              <a:gd name="T10" fmla="*/ 0 h 292201"/>
              <a:gd name="T11" fmla="*/ 700088 w 700088"/>
              <a:gd name="T12" fmla="*/ 292201 h 292201"/>
            </a:gdLst>
            <a:ahLst/>
            <a:cxnLst>
              <a:cxn ang="T6">
                <a:pos x="T0" y="T1"/>
              </a:cxn>
              <a:cxn ang="T7">
                <a:pos x="T2" y="T3"/>
              </a:cxn>
              <a:cxn ang="T8">
                <a:pos x="T4" y="T5"/>
              </a:cxn>
            </a:cxnLst>
            <a:rect l="T9" t="T10" r="T11" b="T12"/>
            <a:pathLst>
              <a:path w="700088" h="292201">
                <a:moveTo>
                  <a:pt x="0" y="292201"/>
                </a:moveTo>
                <a:cubicBezTo>
                  <a:pt x="63103" y="163613"/>
                  <a:pt x="126207" y="35026"/>
                  <a:pt x="242888" y="6451"/>
                </a:cubicBezTo>
                <a:cubicBezTo>
                  <a:pt x="359569" y="-22124"/>
                  <a:pt x="529828" y="49313"/>
                  <a:pt x="700088" y="120751"/>
                </a:cubicBezTo>
              </a:path>
            </a:pathLst>
          </a:custGeom>
          <a:noFill/>
          <a:ln w="38100" cmpd="sng">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3" name="Rectangle 2"/>
          <p:cNvSpPr>
            <a:spLocks noChangeArrowheads="1"/>
          </p:cNvSpPr>
          <p:nvPr/>
        </p:nvSpPr>
        <p:spPr bwMode="auto">
          <a:xfrm>
            <a:off x="7810500" y="571500"/>
            <a:ext cx="2646878" cy="102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90000"/>
              </a:lnSpc>
              <a:buClr>
                <a:schemeClr val="tx1"/>
              </a:buClr>
              <a:buFont typeface="Wingdings" panose="05000000000000000000" pitchFamily="2" charset="2"/>
              <a:buNone/>
            </a:pPr>
            <a:r>
              <a:rPr lang="zh-CN" altLang="en-US" sz="3200" dirty="0">
                <a:latin typeface="黑体" panose="02010609060101010101" pitchFamily="49" charset="-122"/>
                <a:ea typeface="黑体" panose="02010609060101010101" pitchFamily="49" charset="-122"/>
              </a:rPr>
              <a:t>如何使用微博</a:t>
            </a:r>
            <a:endParaRPr lang="de-DE" altLang="en-US" sz="20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1224064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常见网络研修社区组成</a:t>
            </a:r>
            <a:endParaRPr lang="zh-CN" altLang="en-US" dirty="0"/>
          </a:p>
        </p:txBody>
      </p:sp>
      <p:graphicFrame>
        <p:nvGraphicFramePr>
          <p:cNvPr id="6" name="图示 5"/>
          <p:cNvGraphicFramePr/>
          <p:nvPr>
            <p:extLst>
              <p:ext uri="{D42A27DB-BD31-4B8C-83A1-F6EECF244321}">
                <p14:modId xmlns:p14="http://schemas.microsoft.com/office/powerpoint/2010/main" val="1748335373"/>
              </p:ext>
            </p:extLst>
          </p:nvPr>
        </p:nvGraphicFramePr>
        <p:xfrm>
          <a:off x="152400" y="1574800"/>
          <a:ext cx="7670800" cy="5113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e.hiphotos.bdimg.com/album/w%3D2048/sign=3958e501a686c91708035539fd0572cf/0824ab18972bd4079968d2047a899e510eb3099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5474" y="1876425"/>
            <a:ext cx="4854575" cy="48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41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Line 7"/>
          <p:cNvSpPr>
            <a:spLocks noChangeShapeType="1"/>
          </p:cNvSpPr>
          <p:nvPr/>
        </p:nvSpPr>
        <p:spPr bwMode="auto">
          <a:xfrm>
            <a:off x="1774825" y="1484313"/>
            <a:ext cx="8713788" cy="0"/>
          </a:xfrm>
          <a:prstGeom prst="line">
            <a:avLst/>
          </a:prstGeom>
          <a:noFill/>
          <a:ln w="50800">
            <a:solidFill>
              <a:srgbClr val="065E94"/>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32" name="文本框 7"/>
          <p:cNvSpPr txBox="1">
            <a:spLocks noChangeArrowheads="1"/>
          </p:cNvSpPr>
          <p:nvPr/>
        </p:nvSpPr>
        <p:spPr bwMode="auto">
          <a:xfrm>
            <a:off x="2135188" y="1643064"/>
            <a:ext cx="263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a:latin typeface="微软雅黑" panose="020B0503020204020204" pitchFamily="34" charset="-122"/>
                <a:ea typeface="微软雅黑" panose="020B0503020204020204" pitchFamily="34" charset="-122"/>
              </a:rPr>
              <a:t>转发</a:t>
            </a:r>
            <a:r>
              <a:rPr lang="en-US" altLang="zh-CN" b="1">
                <a:latin typeface="微软雅黑" panose="020B0503020204020204" pitchFamily="34" charset="-122"/>
                <a:ea typeface="微软雅黑" panose="020B0503020204020204" pitchFamily="34" charset="-122"/>
              </a:rPr>
              <a:t>&amp;</a:t>
            </a:r>
            <a:r>
              <a:rPr lang="zh-CN" altLang="en-US" b="1">
                <a:latin typeface="微软雅黑" panose="020B0503020204020204" pitchFamily="34" charset="-122"/>
                <a:ea typeface="微软雅黑" panose="020B0503020204020204" pitchFamily="34" charset="-122"/>
              </a:rPr>
              <a:t>评论</a:t>
            </a:r>
            <a:r>
              <a:rPr lang="en-US" altLang="zh-CN" b="1">
                <a:latin typeface="微软雅黑" panose="020B0503020204020204" pitchFamily="34" charset="-122"/>
                <a:ea typeface="微软雅黑" panose="020B0503020204020204" pitchFamily="34" charset="-122"/>
              </a:rPr>
              <a:t>&amp;</a:t>
            </a:r>
            <a:r>
              <a:rPr lang="zh-CN" altLang="en-US" b="1">
                <a:latin typeface="微软雅黑" panose="020B0503020204020204" pitchFamily="34" charset="-122"/>
                <a:ea typeface="微软雅黑" panose="020B0503020204020204" pitchFamily="34" charset="-122"/>
              </a:rPr>
              <a:t>收藏</a:t>
            </a:r>
            <a:endParaRPr lang="en-US" b="1">
              <a:latin typeface="微软雅黑" panose="020B0503020204020204" pitchFamily="34" charset="-122"/>
              <a:ea typeface="微软雅黑" panose="020B0503020204020204" pitchFamily="34" charset="-122"/>
            </a:endParaRPr>
          </a:p>
        </p:txBody>
      </p:sp>
      <p:sp>
        <p:nvSpPr>
          <p:cNvPr id="22533" name="Rectangle 5"/>
          <p:cNvSpPr>
            <a:spLocks noChangeArrowheads="1"/>
          </p:cNvSpPr>
          <p:nvPr/>
        </p:nvSpPr>
        <p:spPr bwMode="auto">
          <a:xfrm>
            <a:off x="1631951" y="1292225"/>
            <a:ext cx="6778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3600" b="1">
                <a:solidFill>
                  <a:srgbClr val="FF6600"/>
                </a:solidFill>
                <a:latin typeface="Verdana" panose="020B0604030504040204" pitchFamily="34" charset="0"/>
              </a:rPr>
              <a:t>4.</a:t>
            </a:r>
          </a:p>
        </p:txBody>
      </p:sp>
      <p:sp>
        <p:nvSpPr>
          <p:cNvPr id="22534" name="Rectangle 5"/>
          <p:cNvSpPr>
            <a:spLocks noChangeArrowheads="1"/>
          </p:cNvSpPr>
          <p:nvPr/>
        </p:nvSpPr>
        <p:spPr bwMode="auto">
          <a:xfrm>
            <a:off x="7535864" y="3849688"/>
            <a:ext cx="2020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在这里你可以对你感兴趣的信息进行操作</a:t>
            </a:r>
          </a:p>
        </p:txBody>
      </p:sp>
      <p:sp>
        <p:nvSpPr>
          <p:cNvPr id="22535" name="Rectangle 5"/>
          <p:cNvSpPr>
            <a:spLocks noChangeArrowheads="1"/>
          </p:cNvSpPr>
          <p:nvPr/>
        </p:nvSpPr>
        <p:spPr bwMode="auto">
          <a:xfrm>
            <a:off x="4114800" y="1520826"/>
            <a:ext cx="6553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FF0000"/>
              </a:buClr>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转发：对其他人的微博进行转发，同时可加上转发理由，从而达到传播的效果</a:t>
            </a:r>
            <a:endParaRPr lang="en-US" sz="1600">
              <a:latin typeface="微软雅黑" panose="020B0503020204020204" pitchFamily="34" charset="-122"/>
              <a:ea typeface="微软雅黑" panose="020B0503020204020204" pitchFamily="34" charset="-122"/>
            </a:endParaRPr>
          </a:p>
          <a:p>
            <a:pPr eaLnBrk="1" hangingPunct="1">
              <a:buClr>
                <a:srgbClr val="FF0000"/>
              </a:buClr>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评论：对其他人的微博进行评论，发表自己的看法</a:t>
            </a:r>
            <a:endParaRPr lang="en-US" sz="1600">
              <a:latin typeface="微软雅黑" panose="020B0503020204020204" pitchFamily="34" charset="-122"/>
              <a:ea typeface="微软雅黑" panose="020B0503020204020204" pitchFamily="34" charset="-122"/>
            </a:endParaRPr>
          </a:p>
          <a:p>
            <a:pPr eaLnBrk="1" hangingPunct="1">
              <a:buClr>
                <a:srgbClr val="FF0000"/>
              </a:buClr>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收藏：点击后可以将该条微博内容加入到“我的收藏”中</a:t>
            </a:r>
            <a:endParaRPr lang="en-US" sz="1600">
              <a:latin typeface="微软雅黑" panose="020B0503020204020204" pitchFamily="34" charset="-122"/>
              <a:ea typeface="微软雅黑" panose="020B0503020204020204" pitchFamily="34" charset="-122"/>
            </a:endParaRPr>
          </a:p>
        </p:txBody>
      </p:sp>
      <p:pic>
        <p:nvPicPr>
          <p:cNvPr id="22536"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75" y="5684839"/>
            <a:ext cx="4313238" cy="1017587"/>
          </a:xfrm>
          <a:prstGeom prst="rect">
            <a:avLst/>
          </a:prstGeom>
          <a:noFill/>
          <a:ln w="9525">
            <a:solidFill>
              <a:srgbClr val="222268"/>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22537" name="TextBox 2"/>
          <p:cNvSpPr txBox="1">
            <a:spLocks noChangeArrowheads="1"/>
          </p:cNvSpPr>
          <p:nvPr/>
        </p:nvSpPr>
        <p:spPr bwMode="auto">
          <a:xfrm>
            <a:off x="4367214" y="6143625"/>
            <a:ext cx="1177925"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评  论</a:t>
            </a:r>
          </a:p>
        </p:txBody>
      </p:sp>
      <p:pic>
        <p:nvPicPr>
          <p:cNvPr id="22538" name="Picture 17" descr="C:\Documents and Settings\张何\桌面\转发评论收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3" y="2643188"/>
            <a:ext cx="55245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9" name="Group 11"/>
          <p:cNvGrpSpPr>
            <a:grpSpLocks/>
          </p:cNvGrpSpPr>
          <p:nvPr/>
        </p:nvGrpSpPr>
        <p:grpSpPr bwMode="auto">
          <a:xfrm>
            <a:off x="5653089" y="4114800"/>
            <a:ext cx="1976437" cy="1295400"/>
            <a:chOff x="0" y="0"/>
            <a:chExt cx="2221767" cy="1455213"/>
          </a:xfrm>
        </p:grpSpPr>
        <p:sp>
          <p:nvSpPr>
            <p:cNvPr id="22542" name="任意多边形​​ 3"/>
            <p:cNvSpPr>
              <a:spLocks noChangeArrowheads="1"/>
            </p:cNvSpPr>
            <p:nvPr/>
          </p:nvSpPr>
          <p:spPr bwMode="auto">
            <a:xfrm>
              <a:off x="497890" y="0"/>
              <a:ext cx="1723877" cy="1316112"/>
            </a:xfrm>
            <a:custGeom>
              <a:avLst/>
              <a:gdLst>
                <a:gd name="T0" fmla="*/ 0 w 942975"/>
                <a:gd name="T1" fmla="*/ 1955410 h 885825"/>
                <a:gd name="T2" fmla="*/ 907239 w 942975"/>
                <a:gd name="T3" fmla="*/ 441545 h 885825"/>
                <a:gd name="T4" fmla="*/ 3151464 w 942975"/>
                <a:gd name="T5" fmla="*/ 0 h 885825"/>
                <a:gd name="T6" fmla="*/ 0 60000 65536"/>
                <a:gd name="T7" fmla="*/ 0 60000 65536"/>
                <a:gd name="T8" fmla="*/ 0 60000 65536"/>
                <a:gd name="T9" fmla="*/ 0 w 942975"/>
                <a:gd name="T10" fmla="*/ 0 h 885825"/>
                <a:gd name="T11" fmla="*/ 942975 w 942975"/>
                <a:gd name="T12" fmla="*/ 885825 h 885825"/>
              </a:gdLst>
              <a:ahLst/>
              <a:cxnLst>
                <a:cxn ang="T6">
                  <a:pos x="T0" y="T1"/>
                </a:cxn>
                <a:cxn ang="T7">
                  <a:pos x="T2" y="T3"/>
                </a:cxn>
                <a:cxn ang="T8">
                  <a:pos x="T4" y="T5"/>
                </a:cxn>
              </a:cxnLst>
              <a:rect l="T9" t="T10" r="T11" b="T12"/>
              <a:pathLst>
                <a:path w="942975" h="885825">
                  <a:moveTo>
                    <a:pt x="0" y="885825"/>
                  </a:moveTo>
                  <a:cubicBezTo>
                    <a:pt x="57150" y="616743"/>
                    <a:pt x="114300" y="347662"/>
                    <a:pt x="271462" y="200025"/>
                  </a:cubicBezTo>
                  <a:cubicBezTo>
                    <a:pt x="428624" y="52388"/>
                    <a:pt x="685799" y="26194"/>
                    <a:pt x="942975" y="0"/>
                  </a:cubicBezTo>
                </a:path>
              </a:pathLst>
            </a:custGeom>
            <a:noFill/>
            <a:ln w="38100" cmpd="sng">
              <a:solidFill>
                <a:srgbClr val="22226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2543" name="矩形​​ 12"/>
            <p:cNvSpPr>
              <a:spLocks noChangeArrowheads="1"/>
            </p:cNvSpPr>
            <p:nvPr/>
          </p:nvSpPr>
          <p:spPr bwMode="auto">
            <a:xfrm>
              <a:off x="0" y="1203761"/>
              <a:ext cx="1645357" cy="251452"/>
            </a:xfrm>
            <a:prstGeom prst="rect">
              <a:avLst/>
            </a:prstGeom>
            <a:noFill/>
            <a:ln w="3175">
              <a:solidFill>
                <a:srgbClr val="222268"/>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endParaRPr>
            </a:p>
          </p:txBody>
        </p:sp>
      </p:grpSp>
      <p:pic>
        <p:nvPicPr>
          <p:cNvPr id="22540" name="Picture 18" descr="C:\Documents and Settings\张何\桌面\转发到我的微博.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4572001"/>
            <a:ext cx="28575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17"/>
          <p:cNvSpPr txBox="1">
            <a:spLocks noChangeArrowheads="1"/>
          </p:cNvSpPr>
          <p:nvPr/>
        </p:nvSpPr>
        <p:spPr bwMode="auto">
          <a:xfrm>
            <a:off x="8596314" y="5481639"/>
            <a:ext cx="1349375"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转 发</a:t>
            </a:r>
          </a:p>
        </p:txBody>
      </p:sp>
      <p:sp>
        <p:nvSpPr>
          <p:cNvPr id="16" name="Rectangle 2"/>
          <p:cNvSpPr>
            <a:spLocks noChangeArrowheads="1"/>
          </p:cNvSpPr>
          <p:nvPr/>
        </p:nvSpPr>
        <p:spPr bwMode="auto">
          <a:xfrm>
            <a:off x="7810500" y="571500"/>
            <a:ext cx="2646878" cy="102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90000"/>
              </a:lnSpc>
              <a:buClr>
                <a:schemeClr val="tx1"/>
              </a:buClr>
              <a:buFont typeface="Wingdings" panose="05000000000000000000" pitchFamily="2" charset="2"/>
              <a:buNone/>
            </a:pPr>
            <a:r>
              <a:rPr lang="zh-CN" altLang="en-US" sz="3200" dirty="0">
                <a:latin typeface="黑体" panose="02010609060101010101" pitchFamily="49" charset="-122"/>
                <a:ea typeface="黑体" panose="02010609060101010101" pitchFamily="49" charset="-122"/>
              </a:rPr>
              <a:t>如何使用微博</a:t>
            </a:r>
            <a:endParaRPr lang="de-DE" altLang="en-US" sz="20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929717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7"/>
          <p:cNvSpPr>
            <a:spLocks noChangeShapeType="1"/>
          </p:cNvSpPr>
          <p:nvPr/>
        </p:nvSpPr>
        <p:spPr bwMode="auto">
          <a:xfrm>
            <a:off x="1774825" y="1484313"/>
            <a:ext cx="8713788" cy="0"/>
          </a:xfrm>
          <a:prstGeom prst="line">
            <a:avLst/>
          </a:prstGeom>
          <a:noFill/>
          <a:ln w="50800">
            <a:solidFill>
              <a:srgbClr val="065E94"/>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56" name="Text Box 5"/>
          <p:cNvSpPr txBox="1">
            <a:spLocks noChangeArrowheads="1"/>
          </p:cNvSpPr>
          <p:nvPr/>
        </p:nvSpPr>
        <p:spPr bwMode="auto">
          <a:xfrm>
            <a:off x="7381875" y="857251"/>
            <a:ext cx="3048000" cy="519113"/>
          </a:xfrm>
          <a:prstGeom prst="rect">
            <a:avLst/>
          </a:prstGeom>
          <a:noFill/>
          <a:ln>
            <a:noFill/>
          </a:ln>
          <a:effectLst>
            <a:prstShdw prst="shdw17" dist="17961" dir="2700000">
              <a:srgbClr val="708688">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66FF"/>
                </a:solidFill>
              </a:rPr>
              <a:t>微博</a:t>
            </a:r>
            <a:r>
              <a:rPr lang="en-US" altLang="zh-CN" sz="2800" dirty="0">
                <a:solidFill>
                  <a:srgbClr val="0066FF"/>
                </a:solidFill>
              </a:rPr>
              <a:t>@</a:t>
            </a:r>
            <a:r>
              <a:rPr lang="zh-CN" altLang="en-US" sz="2800" dirty="0">
                <a:solidFill>
                  <a:srgbClr val="0066FF"/>
                </a:solidFill>
              </a:rPr>
              <a:t>功能说明</a:t>
            </a:r>
          </a:p>
        </p:txBody>
      </p:sp>
      <p:sp>
        <p:nvSpPr>
          <p:cNvPr id="23557" name="文本框 7"/>
          <p:cNvSpPr txBox="1">
            <a:spLocks noChangeArrowheads="1"/>
          </p:cNvSpPr>
          <p:nvPr/>
        </p:nvSpPr>
        <p:spPr bwMode="auto">
          <a:xfrm>
            <a:off x="2095500" y="1785939"/>
            <a:ext cx="263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a:latin typeface="微软雅黑" panose="020B0503020204020204" pitchFamily="34" charset="-122"/>
                <a:ea typeface="微软雅黑" panose="020B0503020204020204" pitchFamily="34" charset="-122"/>
              </a:rPr>
              <a:t>微博</a:t>
            </a:r>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的使用</a:t>
            </a:r>
            <a:endParaRPr lang="en-US" b="1">
              <a:latin typeface="微软雅黑" panose="020B0503020204020204" pitchFamily="34" charset="-122"/>
              <a:ea typeface="微软雅黑" panose="020B0503020204020204" pitchFamily="34" charset="-122"/>
            </a:endParaRPr>
          </a:p>
        </p:txBody>
      </p:sp>
      <p:sp>
        <p:nvSpPr>
          <p:cNvPr id="23558" name="Rectangle 5"/>
          <p:cNvSpPr>
            <a:spLocks noChangeArrowheads="1"/>
          </p:cNvSpPr>
          <p:nvPr/>
        </p:nvSpPr>
        <p:spPr bwMode="auto">
          <a:xfrm>
            <a:off x="1614489" y="1428750"/>
            <a:ext cx="619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3600" b="1">
                <a:solidFill>
                  <a:srgbClr val="FF6600"/>
                </a:solidFill>
                <a:latin typeface="Verdana" panose="020B0604030504040204" pitchFamily="34" charset="0"/>
              </a:rPr>
              <a:t>5.</a:t>
            </a:r>
          </a:p>
        </p:txBody>
      </p:sp>
      <p:sp>
        <p:nvSpPr>
          <p:cNvPr id="23559" name="Rectangle 5"/>
          <p:cNvSpPr>
            <a:spLocks noChangeArrowheads="1"/>
          </p:cNvSpPr>
          <p:nvPr/>
        </p:nvSpPr>
        <p:spPr bwMode="auto">
          <a:xfrm>
            <a:off x="1809751" y="5429250"/>
            <a:ext cx="8501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rgbClr val="222268"/>
                </a:solidFill>
                <a:latin typeface="微软雅黑" panose="020B0503020204020204" pitchFamily="34" charset="-122"/>
                <a:ea typeface="微软雅黑" panose="020B0503020204020204" pitchFamily="34" charset="-122"/>
              </a:rPr>
              <a:t>特别注意</a:t>
            </a: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昵称的时候，昵称后一定要加上空格或者标点符号，否则系统会认为</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后所有字为昵称，例如</a:t>
            </a:r>
            <a:r>
              <a:rPr lang="en-US" altLang="zh-CN" sz="1600" b="1">
                <a:solidFill>
                  <a:srgbClr val="C00000"/>
                </a:solidFill>
                <a:latin typeface="微软雅黑" panose="020B0503020204020204" pitchFamily="34" charset="-122"/>
                <a:ea typeface="微软雅黑" panose="020B0503020204020204" pitchFamily="34" charset="-122"/>
              </a:rPr>
              <a:t>@</a:t>
            </a:r>
            <a:r>
              <a:rPr lang="zh-CN" altLang="en-US" sz="1600" b="1">
                <a:solidFill>
                  <a:srgbClr val="C00000"/>
                </a:solidFill>
                <a:latin typeface="微软雅黑" panose="020B0503020204020204" pitchFamily="34" charset="-122"/>
                <a:ea typeface="微软雅黑" panose="020B0503020204020204" pitchFamily="34" charset="-122"/>
              </a:rPr>
              <a:t>彭城晚报官方微博报道</a:t>
            </a:r>
            <a:r>
              <a:rPr lang="zh-CN" altLang="en-US" sz="1600">
                <a:latin typeface="微软雅黑" panose="020B0503020204020204" pitchFamily="34" charset="-122"/>
                <a:ea typeface="微软雅黑" panose="020B0503020204020204" pitchFamily="34" charset="-122"/>
              </a:rPr>
              <a:t>，系统就会认为“</a:t>
            </a:r>
            <a:r>
              <a:rPr lang="zh-CN" altLang="en-US" sz="1600" b="1">
                <a:solidFill>
                  <a:srgbClr val="EE9F12"/>
                </a:solidFill>
                <a:latin typeface="微软雅黑" panose="020B0503020204020204" pitchFamily="34" charset="-122"/>
                <a:ea typeface="微软雅黑" panose="020B0503020204020204" pitchFamily="34" charset="-122"/>
              </a:rPr>
              <a:t>彭城晚报官方微博报道</a:t>
            </a:r>
            <a:r>
              <a:rPr lang="zh-CN" altLang="en-US" sz="1600">
                <a:latin typeface="微软雅黑" panose="020B0503020204020204" pitchFamily="34" charset="-122"/>
                <a:ea typeface="微软雅黑" panose="020B0503020204020204" pitchFamily="34" charset="-122"/>
              </a:rPr>
              <a:t>”是昵称</a:t>
            </a:r>
          </a:p>
        </p:txBody>
      </p:sp>
      <p:sp>
        <p:nvSpPr>
          <p:cNvPr id="23560" name="Rectangle 5"/>
          <p:cNvSpPr>
            <a:spLocks noChangeArrowheads="1"/>
          </p:cNvSpPr>
          <p:nvPr/>
        </p:nvSpPr>
        <p:spPr bwMode="auto">
          <a:xfrm>
            <a:off x="7667626" y="3922713"/>
            <a:ext cx="27860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微博右侧菜单中 “</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提到我的”，如果在微博里有人使用（</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昵称）提及您，点击该标签在这里就能看到</a:t>
            </a:r>
          </a:p>
        </p:txBody>
      </p:sp>
      <p:pic>
        <p:nvPicPr>
          <p:cNvPr id="23561" name="Picture 17" descr="C:\Documents and Settings\张何\桌面\彭城晚报.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2481263"/>
            <a:ext cx="5638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5"/>
          <p:cNvSpPr>
            <a:spLocks noChangeArrowheads="1"/>
          </p:cNvSpPr>
          <p:nvPr/>
        </p:nvSpPr>
        <p:spPr bwMode="auto">
          <a:xfrm>
            <a:off x="3452814" y="3481389"/>
            <a:ext cx="3857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Clr>
                <a:srgbClr val="66CCFF"/>
              </a:buClr>
            </a:pP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这个符号用英文读的话就是</a:t>
            </a:r>
            <a:r>
              <a:rPr lang="en-US" altLang="zh-CN" sz="1600">
                <a:latin typeface="微软雅黑" panose="020B0503020204020204" pitchFamily="34" charset="-122"/>
                <a:ea typeface="微软雅黑" panose="020B0503020204020204" pitchFamily="34" charset="-122"/>
              </a:rPr>
              <a:t>at</a:t>
            </a:r>
            <a:r>
              <a:rPr lang="zh-CN" altLang="en-US" sz="1600">
                <a:latin typeface="微软雅黑" panose="020B0503020204020204" pitchFamily="34" charset="-122"/>
                <a:ea typeface="微软雅黑" panose="020B0503020204020204" pitchFamily="34" charset="-122"/>
              </a:rPr>
              <a:t>，在微博里的意思是“向某某人说”，发微博时只要在微博用户昵称前加上一个</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，并在昵称后加空格或标点，他</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或者她</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就能看到。比如：</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彭城晚报官方微博</a:t>
            </a:r>
            <a:endParaRPr lang="en-US" sz="1600">
              <a:latin typeface="微软雅黑" panose="020B0503020204020204" pitchFamily="34" charset="-122"/>
              <a:ea typeface="微软雅黑" panose="020B0503020204020204" pitchFamily="34" charset="-122"/>
            </a:endParaRPr>
          </a:p>
        </p:txBody>
      </p:sp>
      <p:sp>
        <p:nvSpPr>
          <p:cNvPr id="23563" name="任意多边形​​ 26"/>
          <p:cNvSpPr>
            <a:spLocks noChangeArrowheads="1"/>
          </p:cNvSpPr>
          <p:nvPr/>
        </p:nvSpPr>
        <p:spPr bwMode="auto">
          <a:xfrm rot="17126975" flipV="1">
            <a:off x="3412332" y="2913857"/>
            <a:ext cx="866775" cy="427038"/>
          </a:xfrm>
          <a:custGeom>
            <a:avLst/>
            <a:gdLst>
              <a:gd name="T0" fmla="*/ 0 w 1128713"/>
              <a:gd name="T1" fmla="*/ 285879 h 514105"/>
              <a:gd name="T2" fmla="*/ 328600 w 1128713"/>
              <a:gd name="T3" fmla="*/ 335170 h 514105"/>
              <a:gd name="T4" fmla="*/ 665624 w 1128713"/>
              <a:gd name="T5" fmla="*/ 0 h 514105"/>
              <a:gd name="T6" fmla="*/ 0 60000 65536"/>
              <a:gd name="T7" fmla="*/ 0 60000 65536"/>
              <a:gd name="T8" fmla="*/ 0 60000 65536"/>
              <a:gd name="T9" fmla="*/ 0 w 1128713"/>
              <a:gd name="T10" fmla="*/ 0 h 514105"/>
              <a:gd name="T11" fmla="*/ 1128713 w 1128713"/>
              <a:gd name="T12" fmla="*/ 514105 h 514105"/>
            </a:gdLst>
            <a:ahLst/>
            <a:cxnLst>
              <a:cxn ang="T6">
                <a:pos x="T0" y="T1"/>
              </a:cxn>
              <a:cxn ang="T7">
                <a:pos x="T2" y="T3"/>
              </a:cxn>
              <a:cxn ang="T8">
                <a:pos x="T4" y="T5"/>
              </a:cxn>
            </a:cxnLst>
            <a:rect l="T9" t="T10" r="T11" b="T12"/>
            <a:pathLst>
              <a:path w="1128713" h="514105">
                <a:moveTo>
                  <a:pt x="0" y="414337"/>
                </a:moveTo>
                <a:cubicBezTo>
                  <a:pt x="184547" y="484584"/>
                  <a:pt x="369094" y="554831"/>
                  <a:pt x="557213" y="485775"/>
                </a:cubicBezTo>
                <a:cubicBezTo>
                  <a:pt x="745332" y="416719"/>
                  <a:pt x="937022" y="208359"/>
                  <a:pt x="1128713" y="0"/>
                </a:cubicBezTo>
              </a:path>
            </a:pathLst>
          </a:custGeom>
          <a:noFill/>
          <a:ln w="38100" cmpd="sng">
            <a:solidFill>
              <a:srgbClr val="22226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23564" name="Picture 18" descr="C:\Documents and Settings\张何\桌面\@侧边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2357438"/>
            <a:ext cx="1866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矩形​​ 19"/>
          <p:cNvSpPr>
            <a:spLocks noChangeArrowheads="1"/>
          </p:cNvSpPr>
          <p:nvPr/>
        </p:nvSpPr>
        <p:spPr bwMode="auto">
          <a:xfrm>
            <a:off x="7834313" y="2695576"/>
            <a:ext cx="785812" cy="214313"/>
          </a:xfrm>
          <a:prstGeom prst="rect">
            <a:avLst/>
          </a:prstGeom>
          <a:noFill/>
          <a:ln w="3175">
            <a:solidFill>
              <a:srgbClr val="222268"/>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66" name="任意多边形​​ 4"/>
          <p:cNvSpPr>
            <a:spLocks noChangeArrowheads="1"/>
          </p:cNvSpPr>
          <p:nvPr/>
        </p:nvSpPr>
        <p:spPr bwMode="auto">
          <a:xfrm flipV="1">
            <a:off x="8596314" y="2357439"/>
            <a:ext cx="642937" cy="1571625"/>
          </a:xfrm>
          <a:custGeom>
            <a:avLst/>
            <a:gdLst>
              <a:gd name="T0" fmla="*/ 0 w 1128713"/>
              <a:gd name="T1" fmla="*/ 3872112 h 514105"/>
              <a:gd name="T2" fmla="*/ 180797 w 1128713"/>
              <a:gd name="T3" fmla="*/ 4539724 h 514105"/>
              <a:gd name="T4" fmla="*/ 366229 w 1128713"/>
              <a:gd name="T5" fmla="*/ 0 h 514105"/>
              <a:gd name="T6" fmla="*/ 0 60000 65536"/>
              <a:gd name="T7" fmla="*/ 0 60000 65536"/>
              <a:gd name="T8" fmla="*/ 0 60000 65536"/>
              <a:gd name="T9" fmla="*/ 0 w 1128713"/>
              <a:gd name="T10" fmla="*/ 0 h 514105"/>
              <a:gd name="T11" fmla="*/ 1128713 w 1128713"/>
              <a:gd name="T12" fmla="*/ 514105 h 514105"/>
            </a:gdLst>
            <a:ahLst/>
            <a:cxnLst>
              <a:cxn ang="T6">
                <a:pos x="T0" y="T1"/>
              </a:cxn>
              <a:cxn ang="T7">
                <a:pos x="T2" y="T3"/>
              </a:cxn>
              <a:cxn ang="T8">
                <a:pos x="T4" y="T5"/>
              </a:cxn>
            </a:cxnLst>
            <a:rect l="T9" t="T10" r="T11" b="T12"/>
            <a:pathLst>
              <a:path w="1128713" h="514105">
                <a:moveTo>
                  <a:pt x="0" y="414337"/>
                </a:moveTo>
                <a:cubicBezTo>
                  <a:pt x="184547" y="484584"/>
                  <a:pt x="369094" y="554831"/>
                  <a:pt x="557213" y="485775"/>
                </a:cubicBezTo>
                <a:cubicBezTo>
                  <a:pt x="745332" y="416719"/>
                  <a:pt x="937022" y="208359"/>
                  <a:pt x="1128713" y="0"/>
                </a:cubicBezTo>
              </a:path>
            </a:pathLst>
          </a:custGeom>
          <a:noFill/>
          <a:ln w="38100" cmpd="sng">
            <a:solidFill>
              <a:srgbClr val="22226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Tree>
    <p:extLst>
      <p:ext uri="{BB962C8B-B14F-4D97-AF65-F5344CB8AC3E}">
        <p14:creationId xmlns:p14="http://schemas.microsoft.com/office/powerpoint/2010/main" val="5104154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Line 7"/>
          <p:cNvSpPr>
            <a:spLocks noChangeShapeType="1"/>
          </p:cNvSpPr>
          <p:nvPr/>
        </p:nvSpPr>
        <p:spPr bwMode="auto">
          <a:xfrm>
            <a:off x="1774825" y="1484313"/>
            <a:ext cx="8713788" cy="0"/>
          </a:xfrm>
          <a:prstGeom prst="line">
            <a:avLst/>
          </a:prstGeom>
          <a:noFill/>
          <a:ln w="50800">
            <a:solidFill>
              <a:srgbClr val="065E94"/>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80" name="Slide Number Placeholder 1"/>
          <p:cNvSpPr txBox="1">
            <a:spLocks noGrp="1" noChangeArrowheads="1"/>
          </p:cNvSpPr>
          <p:nvPr/>
        </p:nvSpPr>
        <p:spPr bwMode="auto">
          <a:xfrm>
            <a:off x="9739313" y="6778626"/>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BD5265F-FB16-4CFC-8FF1-4572E983CF14}" type="slidenum">
              <a:rPr lang="zh-CN" altLang="en-US" sz="1400"/>
              <a:pPr eaLnBrk="1" hangingPunct="1"/>
              <a:t>22</a:t>
            </a:fld>
            <a:endParaRPr lang="en-US" altLang="zh-CN" sz="1400"/>
          </a:p>
        </p:txBody>
      </p:sp>
      <p:sp>
        <p:nvSpPr>
          <p:cNvPr id="24581" name="文本框 7"/>
          <p:cNvSpPr txBox="1">
            <a:spLocks noChangeArrowheads="1"/>
          </p:cNvSpPr>
          <p:nvPr/>
        </p:nvSpPr>
        <p:spPr bwMode="auto">
          <a:xfrm>
            <a:off x="2135188" y="1616075"/>
            <a:ext cx="263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a:latin typeface="微软雅黑" panose="020B0503020204020204" pitchFamily="34" charset="-122"/>
                <a:ea typeface="微软雅黑" panose="020B0503020204020204" pitchFamily="34" charset="-122"/>
              </a:rPr>
              <a:t>私信的使用</a:t>
            </a:r>
            <a:endParaRPr lang="en-US" b="1">
              <a:latin typeface="微软雅黑" panose="020B0503020204020204" pitchFamily="34" charset="-122"/>
              <a:ea typeface="微软雅黑" panose="020B0503020204020204" pitchFamily="34" charset="-122"/>
            </a:endParaRPr>
          </a:p>
        </p:txBody>
      </p:sp>
      <p:sp>
        <p:nvSpPr>
          <p:cNvPr id="24582" name="Rectangle 5"/>
          <p:cNvSpPr>
            <a:spLocks noChangeArrowheads="1"/>
          </p:cNvSpPr>
          <p:nvPr/>
        </p:nvSpPr>
        <p:spPr bwMode="auto">
          <a:xfrm>
            <a:off x="1631951" y="1265238"/>
            <a:ext cx="619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3600" b="1">
                <a:solidFill>
                  <a:srgbClr val="FF6600"/>
                </a:solidFill>
                <a:latin typeface="Verdana" panose="020B0604030504040204" pitchFamily="34" charset="0"/>
              </a:rPr>
              <a:t>6.</a:t>
            </a:r>
          </a:p>
        </p:txBody>
      </p:sp>
      <p:sp>
        <p:nvSpPr>
          <p:cNvPr id="24583" name="Rectangle 5"/>
          <p:cNvSpPr>
            <a:spLocks noChangeArrowheads="1"/>
          </p:cNvSpPr>
          <p:nvPr/>
        </p:nvSpPr>
        <p:spPr bwMode="auto">
          <a:xfrm>
            <a:off x="3719513" y="1566863"/>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FF0000"/>
              </a:buClr>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只要对方是你的粉丝，你就可以发私信给他（或者她）。</a:t>
            </a:r>
            <a:endParaRPr lang="en-US" sz="1600">
              <a:latin typeface="微软雅黑" panose="020B0503020204020204" pitchFamily="34" charset="-122"/>
              <a:ea typeface="微软雅黑" panose="020B0503020204020204" pitchFamily="34" charset="-122"/>
            </a:endParaRPr>
          </a:p>
          <a:p>
            <a:pPr eaLnBrk="1" hangingPunct="1">
              <a:buClr>
                <a:srgbClr val="FF0000"/>
              </a:buClr>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私信只有你们两方可以看到，作用等同于悄悄话</a:t>
            </a:r>
            <a:endParaRPr lang="en-US" sz="1600">
              <a:latin typeface="微软雅黑" panose="020B0503020204020204" pitchFamily="34" charset="-122"/>
              <a:ea typeface="微软雅黑" panose="020B0503020204020204" pitchFamily="34" charset="-122"/>
            </a:endParaRPr>
          </a:p>
        </p:txBody>
      </p:sp>
      <p:sp>
        <p:nvSpPr>
          <p:cNvPr id="24584" name="Rectangle 5"/>
          <p:cNvSpPr>
            <a:spLocks noChangeArrowheads="1"/>
          </p:cNvSpPr>
          <p:nvPr/>
        </p:nvSpPr>
        <p:spPr bwMode="auto">
          <a:xfrm>
            <a:off x="8074025" y="3244850"/>
            <a:ext cx="23431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在您的粉丝页中，鼠标鼠标停在某个粉丝位置上，也有“发私信”链接；</a:t>
            </a:r>
            <a:endParaRPr lang="en-US" sz="1600">
              <a:latin typeface="微软雅黑" panose="020B0503020204020204" pitchFamily="34" charset="-122"/>
              <a:ea typeface="微软雅黑" panose="020B0503020204020204" pitchFamily="34" charset="-122"/>
            </a:endParaRPr>
          </a:p>
          <a:p>
            <a:pPr eaLnBrk="1" hangingPunct="1"/>
            <a:r>
              <a:rPr lang="zh-CN" altLang="en-US" sz="1600">
                <a:latin typeface="微软雅黑" panose="020B0503020204020204" pitchFamily="34" charset="-122"/>
                <a:ea typeface="微软雅黑" panose="020B0503020204020204" pitchFamily="34" charset="-122"/>
              </a:rPr>
              <a:t>在他的个人首页头像右侧有“发私信”链接</a:t>
            </a:r>
            <a:endParaRPr lang="en-US" sz="1600">
              <a:latin typeface="微软雅黑" panose="020B0503020204020204" pitchFamily="34" charset="-122"/>
              <a:ea typeface="微软雅黑" panose="020B0503020204020204" pitchFamily="34" charset="-122"/>
            </a:endParaRPr>
          </a:p>
        </p:txBody>
      </p:sp>
      <p:sp>
        <p:nvSpPr>
          <p:cNvPr id="24585" name="Rectangle 5"/>
          <p:cNvSpPr>
            <a:spLocks noChangeArrowheads="1"/>
          </p:cNvSpPr>
          <p:nvPr/>
        </p:nvSpPr>
        <p:spPr bwMode="auto">
          <a:xfrm>
            <a:off x="6024563" y="6072189"/>
            <a:ext cx="4286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在您的导航上，可以查看别人发给你的私信</a:t>
            </a:r>
            <a:endParaRPr lang="en-US" sz="1600">
              <a:latin typeface="微软雅黑" panose="020B0503020204020204" pitchFamily="34" charset="-122"/>
              <a:ea typeface="微软雅黑" panose="020B0503020204020204" pitchFamily="34" charset="-122"/>
            </a:endParaRPr>
          </a:p>
        </p:txBody>
      </p:sp>
      <p:pic>
        <p:nvPicPr>
          <p:cNvPr id="24586" name="Picture 17" descr="C:\Documents and Settings\张何\桌面\姚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8" y="2143125"/>
            <a:ext cx="54483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矩形​​ 18"/>
          <p:cNvSpPr>
            <a:spLocks noChangeArrowheads="1"/>
          </p:cNvSpPr>
          <p:nvPr/>
        </p:nvSpPr>
        <p:spPr bwMode="auto">
          <a:xfrm>
            <a:off x="7729538" y="2762250"/>
            <a:ext cx="571500" cy="166688"/>
          </a:xfrm>
          <a:prstGeom prst="rect">
            <a:avLst/>
          </a:prstGeom>
          <a:noFill/>
          <a:ln w="3175">
            <a:solidFill>
              <a:srgbClr val="222268"/>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588" name="任意多边形​​ 3"/>
          <p:cNvSpPr>
            <a:spLocks noChangeArrowheads="1"/>
          </p:cNvSpPr>
          <p:nvPr/>
        </p:nvSpPr>
        <p:spPr bwMode="auto">
          <a:xfrm>
            <a:off x="7310438" y="3000376"/>
            <a:ext cx="857250" cy="1000125"/>
          </a:xfrm>
          <a:custGeom>
            <a:avLst/>
            <a:gdLst>
              <a:gd name="T0" fmla="*/ 1125701 w 389214"/>
              <a:gd name="T1" fmla="*/ 0 h 957262"/>
              <a:gd name="T2" fmla="*/ 16746 w 389214"/>
              <a:gd name="T3" fmla="*/ 389891 h 957262"/>
              <a:gd name="T4" fmla="*/ 1888107 w 389214"/>
              <a:gd name="T5" fmla="*/ 1044907 h 957262"/>
              <a:gd name="T6" fmla="*/ 0 60000 65536"/>
              <a:gd name="T7" fmla="*/ 0 60000 65536"/>
              <a:gd name="T8" fmla="*/ 0 60000 65536"/>
              <a:gd name="T9" fmla="*/ 0 w 389214"/>
              <a:gd name="T10" fmla="*/ 0 h 957262"/>
              <a:gd name="T11" fmla="*/ 389214 w 389214"/>
              <a:gd name="T12" fmla="*/ 957262 h 957262"/>
            </a:gdLst>
            <a:ahLst/>
            <a:cxnLst>
              <a:cxn ang="T6">
                <a:pos x="T0" y="T1"/>
              </a:cxn>
              <a:cxn ang="T7">
                <a:pos x="T2" y="T3"/>
              </a:cxn>
              <a:cxn ang="T8">
                <a:pos x="T4" y="T5"/>
              </a:cxn>
            </a:cxnLst>
            <a:rect l="T9" t="T10" r="T11" b="T12"/>
            <a:pathLst>
              <a:path w="389214" h="957262">
                <a:moveTo>
                  <a:pt x="232052" y="0"/>
                </a:moveTo>
                <a:cubicBezTo>
                  <a:pt x="104655" y="98821"/>
                  <a:pt x="-22742" y="197643"/>
                  <a:pt x="3452" y="357187"/>
                </a:cubicBezTo>
                <a:cubicBezTo>
                  <a:pt x="29646" y="516731"/>
                  <a:pt x="209430" y="736996"/>
                  <a:pt x="389214" y="957262"/>
                </a:cubicBezTo>
              </a:path>
            </a:pathLst>
          </a:custGeom>
          <a:noFill/>
          <a:ln w="38100" cmpd="sng">
            <a:solidFill>
              <a:srgbClr val="22226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24589" name="Picture 18" descr="C:\Documents and Settings\张何\桌面\姚晨互相关注.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3" y="3571875"/>
            <a:ext cx="55054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矩形​​ 24"/>
          <p:cNvSpPr>
            <a:spLocks noChangeArrowheads="1"/>
          </p:cNvSpPr>
          <p:nvPr/>
        </p:nvSpPr>
        <p:spPr bwMode="auto">
          <a:xfrm>
            <a:off x="5359401" y="5019676"/>
            <a:ext cx="422275" cy="182563"/>
          </a:xfrm>
          <a:prstGeom prst="rect">
            <a:avLst/>
          </a:prstGeom>
          <a:noFill/>
          <a:ln w="3175">
            <a:solidFill>
              <a:srgbClr val="222268"/>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591" name="任意多边形​​ 2"/>
          <p:cNvSpPr>
            <a:spLocks noChangeArrowheads="1"/>
          </p:cNvSpPr>
          <p:nvPr/>
        </p:nvSpPr>
        <p:spPr bwMode="auto">
          <a:xfrm>
            <a:off x="5738814" y="4029075"/>
            <a:ext cx="2428875" cy="971550"/>
          </a:xfrm>
          <a:custGeom>
            <a:avLst/>
            <a:gdLst>
              <a:gd name="T0" fmla="*/ 76281 w 1949374"/>
              <a:gd name="T1" fmla="*/ 1333711 h 689384"/>
              <a:gd name="T2" fmla="*/ 165005 w 1949374"/>
              <a:gd name="T3" fmla="*/ 1333711 h 689384"/>
              <a:gd name="T4" fmla="*/ 1540211 w 1949374"/>
              <a:gd name="T5" fmla="*/ 964812 h 689384"/>
              <a:gd name="T6" fmla="*/ 3026322 w 1949374"/>
              <a:gd name="T7" fmla="*/ 0 h 689384"/>
              <a:gd name="T8" fmla="*/ 3026322 w 1949374"/>
              <a:gd name="T9" fmla="*/ 0 h 689384"/>
              <a:gd name="T10" fmla="*/ 0 60000 65536"/>
              <a:gd name="T11" fmla="*/ 0 60000 65536"/>
              <a:gd name="T12" fmla="*/ 0 60000 65536"/>
              <a:gd name="T13" fmla="*/ 0 60000 65536"/>
              <a:gd name="T14" fmla="*/ 0 60000 65536"/>
              <a:gd name="T15" fmla="*/ 0 w 1949374"/>
              <a:gd name="T16" fmla="*/ 0 h 689384"/>
              <a:gd name="T17" fmla="*/ 1949374 w 1949374"/>
              <a:gd name="T18" fmla="*/ 689384 h 689384"/>
            </a:gdLst>
            <a:ahLst/>
            <a:cxnLst>
              <a:cxn ang="T10">
                <a:pos x="T0" y="T1"/>
              </a:cxn>
              <a:cxn ang="T11">
                <a:pos x="T2" y="T3"/>
              </a:cxn>
              <a:cxn ang="T12">
                <a:pos x="T4" y="T5"/>
              </a:cxn>
              <a:cxn ang="T13">
                <a:pos x="T6" y="T7"/>
              </a:cxn>
              <a:cxn ang="T14">
                <a:pos x="T8" y="T9"/>
              </a:cxn>
            </a:cxnLst>
            <a:rect l="T15" t="T16" r="T17" b="T18"/>
            <a:pathLst>
              <a:path w="1949374" h="689384">
                <a:moveTo>
                  <a:pt x="49136" y="671512"/>
                </a:moveTo>
                <a:cubicBezTo>
                  <a:pt x="-871" y="686990"/>
                  <a:pt x="-50877" y="702468"/>
                  <a:pt x="106286" y="671512"/>
                </a:cubicBezTo>
                <a:cubicBezTo>
                  <a:pt x="263449" y="640556"/>
                  <a:pt x="684930" y="597694"/>
                  <a:pt x="992111" y="485775"/>
                </a:cubicBezTo>
                <a:cubicBezTo>
                  <a:pt x="1299292" y="373856"/>
                  <a:pt x="1949374" y="0"/>
                  <a:pt x="1949374" y="0"/>
                </a:cubicBezTo>
              </a:path>
            </a:pathLst>
          </a:custGeom>
          <a:noFill/>
          <a:ln w="38100" cmpd="sng">
            <a:solidFill>
              <a:srgbClr val="22226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24592" name="Picture 19" descr="C:\Documents and Settings\张何\桌面\私信功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5715000"/>
            <a:ext cx="39814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6958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Line 7"/>
          <p:cNvSpPr>
            <a:spLocks noChangeShapeType="1"/>
          </p:cNvSpPr>
          <p:nvPr/>
        </p:nvSpPr>
        <p:spPr bwMode="auto">
          <a:xfrm>
            <a:off x="1774825" y="1484313"/>
            <a:ext cx="8713788" cy="0"/>
          </a:xfrm>
          <a:prstGeom prst="line">
            <a:avLst/>
          </a:prstGeom>
          <a:noFill/>
          <a:ln w="50800">
            <a:solidFill>
              <a:srgbClr val="065E94"/>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04" name="文本框 7"/>
          <p:cNvSpPr txBox="1">
            <a:spLocks noChangeArrowheads="1"/>
          </p:cNvSpPr>
          <p:nvPr/>
        </p:nvSpPr>
        <p:spPr bwMode="auto">
          <a:xfrm>
            <a:off x="2095500" y="2000250"/>
            <a:ext cx="263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a:latin typeface="微软雅黑" panose="020B0503020204020204" pitchFamily="34" charset="-122"/>
                <a:ea typeface="微软雅黑" panose="020B0503020204020204" pitchFamily="34" charset="-122"/>
              </a:rPr>
              <a:t>参与话题</a:t>
            </a:r>
            <a:endParaRPr lang="en-US" b="1">
              <a:latin typeface="微软雅黑" panose="020B0503020204020204" pitchFamily="34" charset="-122"/>
              <a:ea typeface="微软雅黑" panose="020B0503020204020204" pitchFamily="34" charset="-122"/>
            </a:endParaRPr>
          </a:p>
        </p:txBody>
      </p:sp>
      <p:sp>
        <p:nvSpPr>
          <p:cNvPr id="25605" name="Rectangle 5"/>
          <p:cNvSpPr>
            <a:spLocks noChangeArrowheads="1"/>
          </p:cNvSpPr>
          <p:nvPr/>
        </p:nvSpPr>
        <p:spPr bwMode="auto">
          <a:xfrm>
            <a:off x="1524001" y="1643063"/>
            <a:ext cx="9636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3600" b="1">
                <a:solidFill>
                  <a:srgbClr val="FF6600"/>
                </a:solidFill>
                <a:latin typeface="Verdana" panose="020B0604030504040204" pitchFamily="34" charset="0"/>
              </a:rPr>
              <a:t>7.</a:t>
            </a:r>
          </a:p>
        </p:txBody>
      </p:sp>
      <p:sp>
        <p:nvSpPr>
          <p:cNvPr id="25606" name="Rectangle 5"/>
          <p:cNvSpPr>
            <a:spLocks noChangeArrowheads="1"/>
          </p:cNvSpPr>
          <p:nvPr/>
        </p:nvSpPr>
        <p:spPr bwMode="auto">
          <a:xfrm>
            <a:off x="3667125" y="1571626"/>
            <a:ext cx="655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FF0000"/>
              </a:buClr>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rPr>
              <a:t>在微博编辑器上有“插入话题”的链接，点击后会在输入框内自动出现两个井号，您只要将中间内容改成您要讨论的话题，再后面加上您的见解点击“发送”即可</a:t>
            </a:r>
            <a:endParaRPr lang="en-US" sz="1600">
              <a:latin typeface="微软雅黑" panose="020B0503020204020204" pitchFamily="34" charset="-122"/>
              <a:ea typeface="微软雅黑" panose="020B0503020204020204" pitchFamily="34" charset="-122"/>
            </a:endParaRPr>
          </a:p>
        </p:txBody>
      </p:sp>
      <p:sp>
        <p:nvSpPr>
          <p:cNvPr id="25607" name="Rectangle 5"/>
          <p:cNvSpPr>
            <a:spLocks noChangeArrowheads="1"/>
          </p:cNvSpPr>
          <p:nvPr/>
        </p:nvSpPr>
        <p:spPr bwMode="auto">
          <a:xfrm>
            <a:off x="6310313" y="4714875"/>
            <a:ext cx="2343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在两个</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号之间，插入你想参与的话题</a:t>
            </a:r>
            <a:endParaRPr lang="en-US" sz="1600">
              <a:latin typeface="微软雅黑" panose="020B0503020204020204" pitchFamily="34" charset="-122"/>
              <a:ea typeface="微软雅黑" panose="020B0503020204020204" pitchFamily="34" charset="-122"/>
            </a:endParaRPr>
          </a:p>
        </p:txBody>
      </p:sp>
      <p:sp>
        <p:nvSpPr>
          <p:cNvPr id="25608" name="Rectangle 5"/>
          <p:cNvSpPr>
            <a:spLocks noChangeArrowheads="1"/>
          </p:cNvSpPr>
          <p:nvPr/>
        </p:nvSpPr>
        <p:spPr bwMode="auto">
          <a:xfrm>
            <a:off x="4024313" y="5429250"/>
            <a:ext cx="254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页面右侧，有最热话题榜，聚集了时下最热的话题</a:t>
            </a:r>
            <a:endParaRPr lang="en-US" sz="1600">
              <a:latin typeface="微软雅黑" panose="020B0503020204020204" pitchFamily="34" charset="-122"/>
              <a:ea typeface="微软雅黑" panose="020B0503020204020204" pitchFamily="34" charset="-122"/>
            </a:endParaRPr>
          </a:p>
        </p:txBody>
      </p:sp>
      <p:pic>
        <p:nvPicPr>
          <p:cNvPr id="25609" name="Picture 15" descr="C:\Documents and Settings\张何\桌面\热门话题榜.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4357688"/>
            <a:ext cx="18478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任意多边形​​ 19"/>
          <p:cNvSpPr>
            <a:spLocks noChangeArrowheads="1"/>
          </p:cNvSpPr>
          <p:nvPr/>
        </p:nvSpPr>
        <p:spPr bwMode="auto">
          <a:xfrm rot="5130407">
            <a:off x="3398838" y="5240338"/>
            <a:ext cx="798513" cy="344488"/>
          </a:xfrm>
          <a:custGeom>
            <a:avLst/>
            <a:gdLst>
              <a:gd name="T0" fmla="*/ 8245 w 1949374"/>
              <a:gd name="T1" fmla="*/ 167679 h 689384"/>
              <a:gd name="T2" fmla="*/ 17834 w 1949374"/>
              <a:gd name="T3" fmla="*/ 167679 h 689384"/>
              <a:gd name="T4" fmla="*/ 166469 w 1949374"/>
              <a:gd name="T5" fmla="*/ 121300 h 689384"/>
              <a:gd name="T6" fmla="*/ 327091 w 1949374"/>
              <a:gd name="T7" fmla="*/ 0 h 689384"/>
              <a:gd name="T8" fmla="*/ 327091 w 1949374"/>
              <a:gd name="T9" fmla="*/ 0 h 689384"/>
              <a:gd name="T10" fmla="*/ 0 60000 65536"/>
              <a:gd name="T11" fmla="*/ 0 60000 65536"/>
              <a:gd name="T12" fmla="*/ 0 60000 65536"/>
              <a:gd name="T13" fmla="*/ 0 60000 65536"/>
              <a:gd name="T14" fmla="*/ 0 60000 65536"/>
              <a:gd name="T15" fmla="*/ 0 w 1949374"/>
              <a:gd name="T16" fmla="*/ 0 h 689384"/>
              <a:gd name="T17" fmla="*/ 1949374 w 1949374"/>
              <a:gd name="T18" fmla="*/ 689384 h 689384"/>
            </a:gdLst>
            <a:ahLst/>
            <a:cxnLst>
              <a:cxn ang="T10">
                <a:pos x="T0" y="T1"/>
              </a:cxn>
              <a:cxn ang="T11">
                <a:pos x="T2" y="T3"/>
              </a:cxn>
              <a:cxn ang="T12">
                <a:pos x="T4" y="T5"/>
              </a:cxn>
              <a:cxn ang="T13">
                <a:pos x="T6" y="T7"/>
              </a:cxn>
              <a:cxn ang="T14">
                <a:pos x="T8" y="T9"/>
              </a:cxn>
            </a:cxnLst>
            <a:rect l="T15" t="T16" r="T17" b="T18"/>
            <a:pathLst>
              <a:path w="1949374" h="689384">
                <a:moveTo>
                  <a:pt x="49136" y="671512"/>
                </a:moveTo>
                <a:cubicBezTo>
                  <a:pt x="-871" y="686990"/>
                  <a:pt x="-50877" y="702468"/>
                  <a:pt x="106286" y="671512"/>
                </a:cubicBezTo>
                <a:cubicBezTo>
                  <a:pt x="263449" y="640556"/>
                  <a:pt x="684930" y="597694"/>
                  <a:pt x="992111" y="485775"/>
                </a:cubicBezTo>
                <a:cubicBezTo>
                  <a:pt x="1299292" y="373856"/>
                  <a:pt x="1949374" y="0"/>
                  <a:pt x="1949374" y="0"/>
                </a:cubicBezTo>
              </a:path>
            </a:pathLst>
          </a:custGeom>
          <a:noFill/>
          <a:ln w="38100" cmpd="sng">
            <a:solidFill>
              <a:srgbClr val="22226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25611" name="Picture 16" descr="C:\Documents and Settings\张何\桌面\发布话题.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71750"/>
            <a:ext cx="56388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任意多边形​​ 2"/>
          <p:cNvSpPr>
            <a:spLocks noChangeArrowheads="1"/>
          </p:cNvSpPr>
          <p:nvPr/>
        </p:nvSpPr>
        <p:spPr bwMode="auto">
          <a:xfrm rot="5130407">
            <a:off x="6438901" y="4210051"/>
            <a:ext cx="776287" cy="334962"/>
          </a:xfrm>
          <a:custGeom>
            <a:avLst/>
            <a:gdLst>
              <a:gd name="T0" fmla="*/ 7792 w 1949374"/>
              <a:gd name="T1" fmla="*/ 158534 h 689384"/>
              <a:gd name="T2" fmla="*/ 16855 w 1949374"/>
              <a:gd name="T3" fmla="*/ 158534 h 689384"/>
              <a:gd name="T4" fmla="*/ 157331 w 1949374"/>
              <a:gd name="T5" fmla="*/ 114684 h 689384"/>
              <a:gd name="T6" fmla="*/ 309136 w 1949374"/>
              <a:gd name="T7" fmla="*/ 0 h 689384"/>
              <a:gd name="T8" fmla="*/ 309136 w 1949374"/>
              <a:gd name="T9" fmla="*/ 0 h 689384"/>
              <a:gd name="T10" fmla="*/ 0 60000 65536"/>
              <a:gd name="T11" fmla="*/ 0 60000 65536"/>
              <a:gd name="T12" fmla="*/ 0 60000 65536"/>
              <a:gd name="T13" fmla="*/ 0 60000 65536"/>
              <a:gd name="T14" fmla="*/ 0 60000 65536"/>
              <a:gd name="T15" fmla="*/ 0 w 1949374"/>
              <a:gd name="T16" fmla="*/ 0 h 689384"/>
              <a:gd name="T17" fmla="*/ 1949374 w 1949374"/>
              <a:gd name="T18" fmla="*/ 689384 h 689384"/>
            </a:gdLst>
            <a:ahLst/>
            <a:cxnLst>
              <a:cxn ang="T10">
                <a:pos x="T0" y="T1"/>
              </a:cxn>
              <a:cxn ang="T11">
                <a:pos x="T2" y="T3"/>
              </a:cxn>
              <a:cxn ang="T12">
                <a:pos x="T4" y="T5"/>
              </a:cxn>
              <a:cxn ang="T13">
                <a:pos x="T6" y="T7"/>
              </a:cxn>
              <a:cxn ang="T14">
                <a:pos x="T8" y="T9"/>
              </a:cxn>
            </a:cxnLst>
            <a:rect l="T15" t="T16" r="T17" b="T18"/>
            <a:pathLst>
              <a:path w="1949374" h="689384">
                <a:moveTo>
                  <a:pt x="49136" y="671512"/>
                </a:moveTo>
                <a:cubicBezTo>
                  <a:pt x="-871" y="686990"/>
                  <a:pt x="-50877" y="702468"/>
                  <a:pt x="106286" y="671512"/>
                </a:cubicBezTo>
                <a:cubicBezTo>
                  <a:pt x="263449" y="640556"/>
                  <a:pt x="684930" y="597694"/>
                  <a:pt x="992111" y="485775"/>
                </a:cubicBezTo>
                <a:cubicBezTo>
                  <a:pt x="1299292" y="373856"/>
                  <a:pt x="1949374" y="0"/>
                  <a:pt x="1949374" y="0"/>
                </a:cubicBezTo>
              </a:path>
            </a:pathLst>
          </a:custGeom>
          <a:noFill/>
          <a:ln w="38100" cmpd="sng">
            <a:solidFill>
              <a:srgbClr val="22226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5613" name="矩形​​ 24"/>
          <p:cNvSpPr>
            <a:spLocks noChangeArrowheads="1"/>
          </p:cNvSpPr>
          <p:nvPr/>
        </p:nvSpPr>
        <p:spPr bwMode="auto">
          <a:xfrm>
            <a:off x="6410326" y="3775075"/>
            <a:ext cx="428625" cy="215900"/>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endParaRPr>
          </a:p>
        </p:txBody>
      </p:sp>
    </p:spTree>
    <p:extLst>
      <p:ext uri="{BB962C8B-B14F-4D97-AF65-F5344CB8AC3E}">
        <p14:creationId xmlns:p14="http://schemas.microsoft.com/office/powerpoint/2010/main" val="39615919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1700" y="2425700"/>
            <a:ext cx="10553700" cy="1323439"/>
          </a:xfrm>
          <a:prstGeom prst="rect">
            <a:avLst/>
          </a:prstGeom>
          <a:noFill/>
        </p:spPr>
        <p:txBody>
          <a:bodyPr wrap="square" rtlCol="0">
            <a:spAutoFit/>
          </a:bodyPr>
          <a:lstStyle/>
          <a:p>
            <a:r>
              <a:rPr lang="zh-CN" altLang="en-US" sz="8000" b="1" dirty="0" smtClean="0">
                <a:solidFill>
                  <a:srgbClr val="FF0000"/>
                </a:solidFill>
              </a:rPr>
              <a:t>推荐关注的教育类微博</a:t>
            </a:r>
            <a:endParaRPr lang="zh-CN" altLang="en-US" sz="8000" b="1" dirty="0">
              <a:solidFill>
                <a:srgbClr val="FF0000"/>
              </a:solidFill>
            </a:endParaRPr>
          </a:p>
        </p:txBody>
      </p:sp>
    </p:spTree>
    <p:extLst>
      <p:ext uri="{BB962C8B-B14F-4D97-AF65-F5344CB8AC3E}">
        <p14:creationId xmlns:p14="http://schemas.microsoft.com/office/powerpoint/2010/main" val="27937907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43619" y="1348047"/>
            <a:ext cx="9304762" cy="4161905"/>
          </a:xfrm>
          <a:prstGeom prst="rect">
            <a:avLst/>
          </a:prstGeom>
        </p:spPr>
      </p:pic>
    </p:spTree>
    <p:extLst>
      <p:ext uri="{BB962C8B-B14F-4D97-AF65-F5344CB8AC3E}">
        <p14:creationId xmlns:p14="http://schemas.microsoft.com/office/powerpoint/2010/main" val="10454355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43619" y="1343285"/>
            <a:ext cx="9304762" cy="4171429"/>
          </a:xfrm>
          <a:prstGeom prst="rect">
            <a:avLst/>
          </a:prstGeom>
        </p:spPr>
      </p:pic>
    </p:spTree>
    <p:extLst>
      <p:ext uri="{BB962C8B-B14F-4D97-AF65-F5344CB8AC3E}">
        <p14:creationId xmlns:p14="http://schemas.microsoft.com/office/powerpoint/2010/main" val="19984642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38857" y="1371857"/>
            <a:ext cx="9314286" cy="4114286"/>
          </a:xfrm>
          <a:prstGeom prst="rect">
            <a:avLst/>
          </a:prstGeom>
        </p:spPr>
      </p:pic>
    </p:spTree>
    <p:extLst>
      <p:ext uri="{BB962C8B-B14F-4D97-AF65-F5344CB8AC3E}">
        <p14:creationId xmlns:p14="http://schemas.microsoft.com/office/powerpoint/2010/main" val="41122124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38857" y="1362333"/>
            <a:ext cx="9314286" cy="4133333"/>
          </a:xfrm>
          <a:prstGeom prst="rect">
            <a:avLst/>
          </a:prstGeom>
        </p:spPr>
      </p:pic>
    </p:spTree>
    <p:extLst>
      <p:ext uri="{BB962C8B-B14F-4D97-AF65-F5344CB8AC3E}">
        <p14:creationId xmlns:p14="http://schemas.microsoft.com/office/powerpoint/2010/main" val="35137832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34095" y="1362333"/>
            <a:ext cx="9323809" cy="4133333"/>
          </a:xfrm>
          <a:prstGeom prst="rect">
            <a:avLst/>
          </a:prstGeom>
        </p:spPr>
      </p:pic>
    </p:spTree>
    <p:extLst>
      <p:ext uri="{BB962C8B-B14F-4D97-AF65-F5344CB8AC3E}">
        <p14:creationId xmlns:p14="http://schemas.microsoft.com/office/powerpoint/2010/main" val="284780002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网络研修社区趋势</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284492297"/>
              </p:ext>
            </p:extLst>
          </p:nvPr>
        </p:nvGraphicFramePr>
        <p:xfrm>
          <a:off x="838200" y="1825625"/>
          <a:ext cx="97790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1558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1006"/>
          <a:stretch/>
        </p:blipFill>
        <p:spPr>
          <a:xfrm>
            <a:off x="1443619" y="1290905"/>
            <a:ext cx="9304762" cy="4276190"/>
          </a:xfrm>
          <a:prstGeom prst="rect">
            <a:avLst/>
          </a:prstGeom>
        </p:spPr>
      </p:pic>
    </p:spTree>
    <p:extLst>
      <p:ext uri="{BB962C8B-B14F-4D97-AF65-F5344CB8AC3E}">
        <p14:creationId xmlns:p14="http://schemas.microsoft.com/office/powerpoint/2010/main" val="1181743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19809" y="1333762"/>
            <a:ext cx="9352381" cy="4190476"/>
          </a:xfrm>
          <a:prstGeom prst="rect">
            <a:avLst/>
          </a:prstGeom>
        </p:spPr>
      </p:pic>
    </p:spTree>
    <p:extLst>
      <p:ext uri="{BB962C8B-B14F-4D97-AF65-F5344CB8AC3E}">
        <p14:creationId xmlns:p14="http://schemas.microsoft.com/office/powerpoint/2010/main" val="27903391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34095" y="1300428"/>
            <a:ext cx="9323809" cy="4257143"/>
          </a:xfrm>
          <a:prstGeom prst="rect">
            <a:avLst/>
          </a:prstGeom>
        </p:spPr>
      </p:pic>
    </p:spTree>
    <p:extLst>
      <p:ext uri="{BB962C8B-B14F-4D97-AF65-F5344CB8AC3E}">
        <p14:creationId xmlns:p14="http://schemas.microsoft.com/office/powerpoint/2010/main" val="12106823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1700" y="2425700"/>
            <a:ext cx="10553700" cy="1323439"/>
          </a:xfrm>
          <a:prstGeom prst="rect">
            <a:avLst/>
          </a:prstGeom>
          <a:noFill/>
        </p:spPr>
        <p:txBody>
          <a:bodyPr wrap="square" rtlCol="0">
            <a:spAutoFit/>
          </a:bodyPr>
          <a:lstStyle/>
          <a:p>
            <a:pPr algn="ctr"/>
            <a:r>
              <a:rPr lang="zh-CN" altLang="en-US" sz="8000" b="1" dirty="0" smtClean="0">
                <a:solidFill>
                  <a:srgbClr val="FF0000"/>
                </a:solidFill>
              </a:rPr>
              <a:t>一线教师微博</a:t>
            </a:r>
            <a:endParaRPr lang="zh-CN" altLang="en-US" sz="8000" b="1" dirty="0">
              <a:solidFill>
                <a:srgbClr val="FF0000"/>
              </a:solidFill>
            </a:endParaRPr>
          </a:p>
        </p:txBody>
      </p:sp>
    </p:spTree>
    <p:extLst>
      <p:ext uri="{BB962C8B-B14F-4D97-AF65-F5344CB8AC3E}">
        <p14:creationId xmlns:p14="http://schemas.microsoft.com/office/powerpoint/2010/main" val="11665928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24571" y="1362333"/>
            <a:ext cx="9342857" cy="4133333"/>
          </a:xfrm>
          <a:prstGeom prst="rect">
            <a:avLst/>
          </a:prstGeom>
        </p:spPr>
      </p:pic>
    </p:spTree>
    <p:extLst>
      <p:ext uri="{BB962C8B-B14F-4D97-AF65-F5344CB8AC3E}">
        <p14:creationId xmlns:p14="http://schemas.microsoft.com/office/powerpoint/2010/main" val="11364746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34095" y="1276619"/>
            <a:ext cx="9323809" cy="4304762"/>
          </a:xfrm>
          <a:prstGeom prst="rect">
            <a:avLst/>
          </a:prstGeom>
        </p:spPr>
      </p:pic>
    </p:spTree>
    <p:extLst>
      <p:ext uri="{BB962C8B-B14F-4D97-AF65-F5344CB8AC3E}">
        <p14:creationId xmlns:p14="http://schemas.microsoft.com/office/powerpoint/2010/main" val="3389737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1700" y="2425700"/>
            <a:ext cx="10553700" cy="1862048"/>
          </a:xfrm>
          <a:prstGeom prst="rect">
            <a:avLst/>
          </a:prstGeom>
          <a:noFill/>
        </p:spPr>
        <p:txBody>
          <a:bodyPr wrap="square" rtlCol="0">
            <a:spAutoFit/>
          </a:bodyPr>
          <a:lstStyle/>
          <a:p>
            <a:pPr algn="ctr"/>
            <a:r>
              <a:rPr lang="zh-CN" altLang="en-US" sz="11500" b="1" dirty="0" smtClean="0">
                <a:solidFill>
                  <a:srgbClr val="FF0000"/>
                </a:solidFill>
              </a:rPr>
              <a:t>微信与教育学习</a:t>
            </a:r>
            <a:endParaRPr lang="zh-CN" altLang="en-US" sz="11500" b="1" dirty="0">
              <a:solidFill>
                <a:srgbClr val="FF0000"/>
              </a:solidFill>
            </a:endParaRPr>
          </a:p>
        </p:txBody>
      </p:sp>
    </p:spTree>
    <p:extLst>
      <p:ext uri="{BB962C8B-B14F-4D97-AF65-F5344CB8AC3E}">
        <p14:creationId xmlns:p14="http://schemas.microsoft.com/office/powerpoint/2010/main" val="4815898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微信使用</a:t>
            </a: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7436048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97273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微信学习进阶</a:t>
            </a:r>
            <a:endParaRPr lang="zh-CN" altLang="en-US" dirty="0"/>
          </a:p>
        </p:txBody>
      </p:sp>
      <p:sp>
        <p:nvSpPr>
          <p:cNvPr id="3" name="内容占位符 2"/>
          <p:cNvSpPr>
            <a:spLocks noGrp="1"/>
          </p:cNvSpPr>
          <p:nvPr>
            <p:ph idx="1"/>
          </p:nvPr>
        </p:nvSpPr>
        <p:spPr/>
        <p:txBody>
          <a:bodyPr/>
          <a:lstStyle/>
          <a:p>
            <a:endParaRPr lang="zh-CN" altLang="en-US" dirty="0"/>
          </a:p>
        </p:txBody>
      </p:sp>
      <p:graphicFrame>
        <p:nvGraphicFramePr>
          <p:cNvPr id="4" name="内容占位符 5"/>
          <p:cNvGraphicFramePr>
            <a:graphicFrameLocks/>
          </p:cNvGraphicFramePr>
          <p:nvPr>
            <p:extLst>
              <p:ext uri="{D42A27DB-BD31-4B8C-83A1-F6EECF244321}">
                <p14:modId xmlns:p14="http://schemas.microsoft.com/office/powerpoint/2010/main" val="14803283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3726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1700" y="2425700"/>
            <a:ext cx="10553700" cy="1323439"/>
          </a:xfrm>
          <a:prstGeom prst="rect">
            <a:avLst/>
          </a:prstGeom>
          <a:noFill/>
        </p:spPr>
        <p:txBody>
          <a:bodyPr wrap="square" rtlCol="0">
            <a:spAutoFit/>
          </a:bodyPr>
          <a:lstStyle/>
          <a:p>
            <a:r>
              <a:rPr lang="zh-CN" altLang="en-US" sz="8000" b="1" dirty="0" smtClean="0">
                <a:solidFill>
                  <a:srgbClr val="FF0000"/>
                </a:solidFill>
              </a:rPr>
              <a:t>推荐关注的教育公众号</a:t>
            </a:r>
            <a:endParaRPr lang="zh-CN" altLang="en-US" sz="8000" b="1" dirty="0">
              <a:solidFill>
                <a:srgbClr val="FF0000"/>
              </a:solidFill>
            </a:endParaRPr>
          </a:p>
        </p:txBody>
      </p:sp>
    </p:spTree>
    <p:extLst>
      <p:ext uri="{BB962C8B-B14F-4D97-AF65-F5344CB8AC3E}">
        <p14:creationId xmlns:p14="http://schemas.microsoft.com/office/powerpoint/2010/main" val="2609173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8300" y="1841500"/>
            <a:ext cx="9283700" cy="1862048"/>
          </a:xfrm>
          <a:prstGeom prst="rect">
            <a:avLst/>
          </a:prstGeom>
          <a:noFill/>
        </p:spPr>
        <p:txBody>
          <a:bodyPr wrap="square" rtlCol="0">
            <a:spAutoFit/>
          </a:bodyPr>
          <a:lstStyle/>
          <a:p>
            <a:r>
              <a:rPr lang="zh-CN" altLang="en-US" sz="11500" b="1" dirty="0" smtClean="0">
                <a:solidFill>
                  <a:srgbClr val="FF0000"/>
                </a:solidFill>
              </a:rPr>
              <a:t>指尖上的学习</a:t>
            </a:r>
            <a:endParaRPr lang="zh-CN" altLang="en-US" sz="11500" b="1" dirty="0">
              <a:solidFill>
                <a:srgbClr val="FF0000"/>
              </a:solidFill>
            </a:endParaRPr>
          </a:p>
        </p:txBody>
      </p:sp>
    </p:spTree>
    <p:extLst>
      <p:ext uri="{BB962C8B-B14F-4D97-AF65-F5344CB8AC3E}">
        <p14:creationId xmlns:p14="http://schemas.microsoft.com/office/powerpoint/2010/main" val="39709272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65589583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组合 2"/>
          <p:cNvGrpSpPr/>
          <p:nvPr/>
        </p:nvGrpSpPr>
        <p:grpSpPr>
          <a:xfrm>
            <a:off x="3654293" y="2018419"/>
            <a:ext cx="1327414" cy="1525763"/>
            <a:chOff x="1242377" y="651218"/>
            <a:chExt cx="1327414" cy="1525763"/>
          </a:xfrm>
          <a:solidFill>
            <a:srgbClr val="92D050"/>
          </a:solidFill>
        </p:grpSpPr>
        <p:sp>
          <p:nvSpPr>
            <p:cNvPr id="4" name="六边形 3"/>
            <p:cNvSpPr/>
            <p:nvPr/>
          </p:nvSpPr>
          <p:spPr>
            <a:xfrm rot="5400000">
              <a:off x="1143202" y="750393"/>
              <a:ext cx="1525763" cy="1327414"/>
            </a:xfrm>
            <a:prstGeom prst="hexagon">
              <a:avLst>
                <a:gd name="adj" fmla="val 25000"/>
                <a:gd name="vf" fmla="val 11547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 name="六边形 4"/>
            <p:cNvSpPr/>
            <p:nvPr/>
          </p:nvSpPr>
          <p:spPr>
            <a:xfrm>
              <a:off x="1449231" y="888983"/>
              <a:ext cx="913704" cy="10502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2800" kern="1200" dirty="0" smtClean="0">
                  <a:solidFill>
                    <a:schemeClr val="tx1"/>
                  </a:solidFill>
                </a:rPr>
                <a:t>新浪教育</a:t>
              </a:r>
              <a:endParaRPr lang="zh-CN" altLang="en-US" sz="2800" kern="1200" dirty="0">
                <a:solidFill>
                  <a:schemeClr val="tx1"/>
                </a:solidFill>
              </a:endParaRPr>
            </a:p>
          </p:txBody>
        </p:sp>
      </p:grpSp>
      <p:sp>
        <p:nvSpPr>
          <p:cNvPr id="6" name="六边形 5"/>
          <p:cNvSpPr/>
          <p:nvPr/>
        </p:nvSpPr>
        <p:spPr>
          <a:xfrm rot="5400000">
            <a:off x="3555117" y="4695694"/>
            <a:ext cx="1525763" cy="1327414"/>
          </a:xfrm>
          <a:prstGeom prst="hexagon">
            <a:avLst>
              <a:gd name="adj" fmla="val 25000"/>
              <a:gd name="vf" fmla="val 115470"/>
            </a:avLst>
          </a:prstGeom>
          <a:solidFill>
            <a:srgbClr val="FF0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六边形 4"/>
          <p:cNvSpPr/>
          <p:nvPr/>
        </p:nvSpPr>
        <p:spPr>
          <a:xfrm>
            <a:off x="3861146" y="4834284"/>
            <a:ext cx="913704" cy="105023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2000" kern="1200" dirty="0" smtClean="0">
                <a:solidFill>
                  <a:schemeClr val="bg1"/>
                </a:solidFill>
              </a:rPr>
              <a:t>其它与学科有关</a:t>
            </a:r>
            <a:endParaRPr lang="zh-CN" altLang="en-US" sz="2000" kern="1200" dirty="0">
              <a:solidFill>
                <a:schemeClr val="bg1"/>
              </a:solidFill>
            </a:endParaRPr>
          </a:p>
        </p:txBody>
      </p:sp>
    </p:spTree>
    <p:extLst>
      <p:ext uri="{BB962C8B-B14F-4D97-AF65-F5344CB8AC3E}">
        <p14:creationId xmlns:p14="http://schemas.microsoft.com/office/powerpoint/2010/main" val="12245644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res10.xzlres.com/dichanren_res/e1329c59-3a3f-4d6d-8123-668ab7c7feb0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6" y="2260600"/>
            <a:ext cx="8164283" cy="4572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aphicFrame>
        <p:nvGraphicFramePr>
          <p:cNvPr id="2" name="内容占位符 3"/>
          <p:cNvGraphicFramePr>
            <a:graphicFrameLocks/>
          </p:cNvGraphicFramePr>
          <p:nvPr>
            <p:extLst>
              <p:ext uri="{D42A27DB-BD31-4B8C-83A1-F6EECF244321}">
                <p14:modId xmlns:p14="http://schemas.microsoft.com/office/powerpoint/2010/main" val="541963552"/>
              </p:ext>
            </p:extLst>
          </p:nvPr>
        </p:nvGraphicFramePr>
        <p:xfrm>
          <a:off x="6921499" y="419100"/>
          <a:ext cx="4765819" cy="4976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4070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8800" dirty="0" smtClean="0">
                <a:latin typeface="Microsoft YaHei UI" panose="020B0503020204020204" pitchFamily="34" charset="-122"/>
                <a:ea typeface="Microsoft YaHei UI" panose="020B0503020204020204" pitchFamily="34" charset="-122"/>
              </a:rPr>
              <a:t>谢谢</a:t>
            </a:r>
            <a:r>
              <a:rPr lang="en-US" altLang="zh-CN" sz="8800" dirty="0" smtClean="0">
                <a:latin typeface="Microsoft YaHei UI" panose="020B0503020204020204" pitchFamily="34" charset="-122"/>
                <a:ea typeface="Microsoft YaHei UI" panose="020B0503020204020204" pitchFamily="34" charset="-122"/>
              </a:rPr>
              <a:t>!</a:t>
            </a:r>
            <a:endParaRPr lang="zh-CN" sz="8800" dirty="0">
              <a:latin typeface="Microsoft YaHei UI" panose="020B0503020204020204" pitchFamily="34" charset="-122"/>
              <a:ea typeface="Microsoft YaHei UI" panose="020B0503020204020204" pitchFamily="34" charset="-122"/>
            </a:endParaRPr>
          </a:p>
        </p:txBody>
      </p:sp>
      <p:sp>
        <p:nvSpPr>
          <p:cNvPr id="3" name="文本占位符 2"/>
          <p:cNvSpPr>
            <a:spLocks noGrp="1"/>
          </p:cNvSpPr>
          <p:nvPr>
            <p:ph type="body" idx="1"/>
          </p:nvPr>
        </p:nvSpPr>
        <p:spPr>
          <a:xfrm>
            <a:off x="6028267" y="2402237"/>
            <a:ext cx="5859506" cy="2187226"/>
          </a:xfrm>
        </p:spPr>
        <p:txBody>
          <a:bodyPr>
            <a:noAutofit/>
          </a:bodyPr>
          <a:lstStyle/>
          <a:p>
            <a:r>
              <a:rPr lang="zh-CN" altLang="en-US" sz="3600" dirty="0" smtClean="0">
                <a:latin typeface="Microsoft YaHei UI" panose="020B0503020204020204" pitchFamily="34" charset="-122"/>
              </a:rPr>
              <a:t>江西教师网教师工</a:t>
            </a:r>
            <a:r>
              <a:rPr lang="zh-CN" altLang="en-US" sz="3600" dirty="0" smtClean="0">
                <a:latin typeface="Microsoft YaHei UI" panose="020B0503020204020204" pitchFamily="34" charset="-122"/>
              </a:rPr>
              <a:t>作坊</a:t>
            </a:r>
            <a:r>
              <a:rPr lang="zh-CN" altLang="en-US" sz="3600" dirty="0">
                <a:latin typeface="Microsoft YaHei UI" panose="020B0503020204020204" pitchFamily="34" charset="-122"/>
              </a:rPr>
              <a:t>培训</a:t>
            </a:r>
            <a:endParaRPr lang="en-US" altLang="zh-CN" sz="3600" dirty="0" smtClean="0">
              <a:latin typeface="Microsoft YaHei UI" panose="020B0503020204020204" pitchFamily="34" charset="-122"/>
            </a:endParaRPr>
          </a:p>
        </p:txBody>
      </p:sp>
      <p:sp>
        <p:nvSpPr>
          <p:cNvPr id="8" name="任意多边形 7">
            <a:hlinkClick r:id="rId3" tooltip="了解详细信息"/>
          </p:cNvPr>
          <p:cNvSpPr/>
          <p:nvPr/>
        </p:nvSpPr>
        <p:spPr>
          <a:xfrm>
            <a:off x="11557038" y="6134153"/>
            <a:ext cx="431763" cy="431763"/>
          </a:xfrm>
          <a:custGeom>
            <a:avLst/>
            <a:gdLst>
              <a:gd name="connsiteX0" fmla="*/ 283692 w 643468"/>
              <a:gd name="connsiteY0" fmla="*/ 156886 h 643468"/>
              <a:gd name="connsiteX1" fmla="*/ 315574 w 643468"/>
              <a:gd name="connsiteY1" fmla="*/ 156886 h 643468"/>
              <a:gd name="connsiteX2" fmla="*/ 486582 w 643468"/>
              <a:gd name="connsiteY2" fmla="*/ 321734 h 643468"/>
              <a:gd name="connsiteX3" fmla="*/ 315574 w 643468"/>
              <a:gd name="connsiteY3" fmla="*/ 486582 h 643468"/>
              <a:gd name="connsiteX4" fmla="*/ 283692 w 643468"/>
              <a:gd name="connsiteY4" fmla="*/ 486582 h 643468"/>
              <a:gd name="connsiteX5" fmla="*/ 441545 w 643468"/>
              <a:gd name="connsiteY5" fmla="*/ 334415 h 643468"/>
              <a:gd name="connsiteX6" fmla="*/ 156887 w 643468"/>
              <a:gd name="connsiteY6" fmla="*/ 334415 h 643468"/>
              <a:gd name="connsiteX7" fmla="*/ 156887 w 643468"/>
              <a:gd name="connsiteY7" fmla="*/ 309054 h 643468"/>
              <a:gd name="connsiteX8" fmla="*/ 441545 w 643468"/>
              <a:gd name="connsiteY8" fmla="*/ 309054 h 643468"/>
              <a:gd name="connsiteX9" fmla="*/ 321733 w 643468"/>
              <a:gd name="connsiteY9" fmla="*/ 16937 h 643468"/>
              <a:gd name="connsiteX10" fmla="*/ 16936 w 643468"/>
              <a:gd name="connsiteY10" fmla="*/ 321734 h 643468"/>
              <a:gd name="connsiteX11" fmla="*/ 321733 w 643468"/>
              <a:gd name="connsiteY11" fmla="*/ 626531 h 643468"/>
              <a:gd name="connsiteX12" fmla="*/ 626530 w 643468"/>
              <a:gd name="connsiteY12" fmla="*/ 321734 h 643468"/>
              <a:gd name="connsiteX13" fmla="*/ 321733 w 643468"/>
              <a:gd name="connsiteY13" fmla="*/ 16937 h 643468"/>
              <a:gd name="connsiteX14" fmla="*/ 321734 w 643468"/>
              <a:gd name="connsiteY14" fmla="*/ 0 h 643468"/>
              <a:gd name="connsiteX15" fmla="*/ 643468 w 643468"/>
              <a:gd name="connsiteY15" fmla="*/ 321734 h 643468"/>
              <a:gd name="connsiteX16" fmla="*/ 321734 w 643468"/>
              <a:gd name="connsiteY16" fmla="*/ 643468 h 643468"/>
              <a:gd name="connsiteX17" fmla="*/ 0 w 643468"/>
              <a:gd name="connsiteY17" fmla="*/ 321734 h 643468"/>
              <a:gd name="connsiteX18" fmla="*/ 321734 w 643468"/>
              <a:gd name="connsiteY18" fmla="*/ 0 h 6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8" h="643468">
                <a:moveTo>
                  <a:pt x="283692" y="156886"/>
                </a:moveTo>
                <a:lnTo>
                  <a:pt x="315574" y="156886"/>
                </a:lnTo>
                <a:lnTo>
                  <a:pt x="486582" y="321734"/>
                </a:lnTo>
                <a:lnTo>
                  <a:pt x="315574" y="486582"/>
                </a:lnTo>
                <a:lnTo>
                  <a:pt x="283692" y="486582"/>
                </a:lnTo>
                <a:lnTo>
                  <a:pt x="441545" y="334415"/>
                </a:lnTo>
                <a:lnTo>
                  <a:pt x="156887" y="334415"/>
                </a:lnTo>
                <a:lnTo>
                  <a:pt x="156887" y="309054"/>
                </a:lnTo>
                <a:lnTo>
                  <a:pt x="441545" y="309054"/>
                </a:lnTo>
                <a:close/>
                <a:moveTo>
                  <a:pt x="321733" y="16937"/>
                </a:moveTo>
                <a:cubicBezTo>
                  <a:pt x="153398" y="16937"/>
                  <a:pt x="16936" y="153399"/>
                  <a:pt x="16936" y="321734"/>
                </a:cubicBezTo>
                <a:cubicBezTo>
                  <a:pt x="16936" y="490069"/>
                  <a:pt x="153398" y="626531"/>
                  <a:pt x="321733" y="626531"/>
                </a:cubicBezTo>
                <a:cubicBezTo>
                  <a:pt x="490068" y="626531"/>
                  <a:pt x="626530" y="490069"/>
                  <a:pt x="626530" y="321734"/>
                </a:cubicBezTo>
                <a:cubicBezTo>
                  <a:pt x="626530" y="153399"/>
                  <a:pt x="490068" y="16937"/>
                  <a:pt x="321733" y="16937"/>
                </a:cubicBezTo>
                <a:close/>
                <a:moveTo>
                  <a:pt x="321734" y="0"/>
                </a:moveTo>
                <a:cubicBezTo>
                  <a:pt x="499423" y="0"/>
                  <a:pt x="643468" y="144045"/>
                  <a:pt x="643468" y="321734"/>
                </a:cubicBezTo>
                <a:cubicBezTo>
                  <a:pt x="643468" y="499423"/>
                  <a:pt x="499423" y="643468"/>
                  <a:pt x="321734" y="643468"/>
                </a:cubicBezTo>
                <a:cubicBezTo>
                  <a:pt x="144045" y="643468"/>
                  <a:pt x="0" y="499423"/>
                  <a:pt x="0" y="321734"/>
                </a:cubicBezTo>
                <a:cubicBezTo>
                  <a:pt x="0" y="144045"/>
                  <a:pt x="144045" y="0"/>
                  <a:pt x="321734" y="0"/>
                </a:cubicBezTo>
                <a:close/>
              </a:path>
            </a:pathLst>
          </a:custGeom>
          <a:solidFill>
            <a:srgbClr val="DD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solidFill>
                <a:schemeClr val="tx1"/>
              </a:solidFill>
            </a:endParaRPr>
          </a:p>
        </p:txBody>
      </p:sp>
      <p:sp>
        <p:nvSpPr>
          <p:cNvPr id="9" name="文本占位符 2">
            <a:hlinkClick r:id="rId4" tooltip="了解详细信息"/>
          </p:cNvPr>
          <p:cNvSpPr txBox="1">
            <a:spLocks/>
          </p:cNvSpPr>
          <p:nvPr/>
        </p:nvSpPr>
        <p:spPr>
          <a:xfrm>
            <a:off x="2897188" y="5844663"/>
            <a:ext cx="865985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lang="zh-CN"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lang="zh-CN"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lang="zh-CN"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9pPr>
          </a:lstStyle>
          <a:p>
            <a:pPr algn="r"/>
            <a:r>
              <a:rPr lang="zh-CN" altLang="en-US" sz="1800" dirty="0" smtClean="0">
                <a:solidFill>
                  <a:srgbClr val="DD462F"/>
                </a:solidFill>
                <a:latin typeface="Microsoft YaHei UI" panose="020B0503020204020204" pitchFamily="34" charset="-122"/>
                <a:ea typeface="Microsoft YaHei UI" panose="020B0503020204020204" pitchFamily="34" charset="-122"/>
              </a:rPr>
              <a:t>更多内容</a:t>
            </a:r>
            <a:endParaRPr lang="zh-CN" sz="1800" dirty="0">
              <a:solidFill>
                <a:srgbClr val="DD462F"/>
              </a:solidFill>
              <a:latin typeface="Microsoft YaHei UI" panose="020B0503020204020204" pitchFamily="34" charset="-122"/>
              <a:ea typeface="Microsoft YaHei UI" panose="020B0503020204020204" pitchFamily="34" charset="-122"/>
            </a:endParaRPr>
          </a:p>
        </p:txBody>
      </p:sp>
      <p:sp>
        <p:nvSpPr>
          <p:cNvPr id="4" name="文本框 3"/>
          <p:cNvSpPr txBox="1"/>
          <p:nvPr/>
        </p:nvSpPr>
        <p:spPr>
          <a:xfrm>
            <a:off x="8466022" y="6477369"/>
            <a:ext cx="2963979" cy="298665"/>
          </a:xfrm>
          <a:prstGeom prst="rect">
            <a:avLst/>
          </a:prstGeom>
          <a:noFill/>
        </p:spPr>
        <p:txBody>
          <a:bodyPr wrap="none" rtlCol="0">
            <a:noAutofit/>
          </a:bodyPr>
          <a:lstStyle/>
          <a:p>
            <a:r>
              <a:rPr lang="zh-CN" sz="1200" dirty="0">
                <a:solidFill>
                  <a:srgbClr val="D24726">
                    <a:alpha val="37000"/>
                  </a:srgbClr>
                </a:solidFill>
                <a:latin typeface="Microsoft YaHei UI" panose="020B0503020204020204" pitchFamily="34" charset="-122"/>
                <a:ea typeface="Microsoft YaHei UI" panose="020B0503020204020204" pitchFamily="34" charset="-122"/>
              </a:rPr>
              <a:t>（在“幻灯片放映”模式中时单击该箭头）</a:t>
            </a:r>
          </a:p>
          <a:p>
            <a:endParaRPr lang="zh-CN" sz="1200" dirty="0">
              <a:solidFill>
                <a:srgbClr val="D24726">
                  <a:alpha val="37000"/>
                </a:srgbClr>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4165521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标题 1"/>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263525" y="309033"/>
            <a:ext cx="9990667" cy="1162051"/>
          </a:xfrm>
        </p:spPr>
      </p:pic>
      <p:sp>
        <p:nvSpPr>
          <p:cNvPr id="17411" name="内容占位符 2"/>
          <p:cNvSpPr>
            <a:spLocks noGrp="1"/>
          </p:cNvSpPr>
          <p:nvPr>
            <p:ph idx="4294967295"/>
          </p:nvPr>
        </p:nvSpPr>
        <p:spPr>
          <a:xfrm>
            <a:off x="508000" y="1620309"/>
            <a:ext cx="11201400" cy="1248833"/>
          </a:xfrm>
        </p:spPr>
        <p:txBody>
          <a:bodyPr numCol="1">
            <a:normAutofit fontScale="92500" lnSpcReduction="10000"/>
          </a:bodyPr>
          <a:lstStyle/>
          <a:p>
            <a:pPr eaLnBrk="1" hangingPunct="1">
              <a:lnSpc>
                <a:spcPct val="150000"/>
              </a:lnSpc>
            </a:pPr>
            <a:r>
              <a:rPr lang="zh-CN" altLang="en-US" sz="1867" b="1" dirty="0">
                <a:solidFill>
                  <a:srgbClr val="FF0000"/>
                </a:solidFill>
                <a:latin typeface="微软雅黑" panose="020B0503020204020204" pitchFamily="34" charset="-122"/>
                <a:ea typeface="微软雅黑" panose="020B0503020204020204" pitchFamily="34" charset="-122"/>
              </a:rPr>
              <a:t>自媒体</a:t>
            </a:r>
            <a:r>
              <a:rPr lang="zh-CN" altLang="en-US" sz="1867" dirty="0">
                <a:latin typeface="微软雅黑" panose="020B0503020204020204" pitchFamily="34" charset="-122"/>
                <a:ea typeface="微软雅黑" panose="020B0503020204020204" pitchFamily="34" charset="-122"/>
              </a:rPr>
              <a:t>是指私人化、平民化、普泛化、自主化的传播者，以现代化、电子化的手段，向不特定的大多数或者特定的单个人传递规范性及非规范性信息的新媒体的总称，也叫“个人媒体”。包括</a:t>
            </a:r>
            <a:r>
              <a:rPr lang="en-US" altLang="zh-CN" sz="1867" dirty="0">
                <a:latin typeface="微软雅黑" panose="020B0503020204020204" pitchFamily="34" charset="-122"/>
                <a:ea typeface="微软雅黑" panose="020B0503020204020204" pitchFamily="34" charset="-122"/>
              </a:rPr>
              <a:t>BBS(</a:t>
            </a:r>
            <a:r>
              <a:rPr lang="zh-CN" altLang="en-US" sz="1867" dirty="0">
                <a:latin typeface="微软雅黑" panose="020B0503020204020204" pitchFamily="34" charset="-122"/>
                <a:ea typeface="微软雅黑" panose="020B0503020204020204" pitchFamily="34" charset="-122"/>
              </a:rPr>
              <a:t>电子布告栏系统</a:t>
            </a:r>
            <a:r>
              <a:rPr lang="en-US" altLang="zh-CN" sz="1867" dirty="0">
                <a:latin typeface="微软雅黑" panose="020B0503020204020204" pitchFamily="34" charset="-122"/>
                <a:ea typeface="微软雅黑" panose="020B0503020204020204" pitchFamily="34" charset="-122"/>
              </a:rPr>
              <a:t>)</a:t>
            </a:r>
            <a:r>
              <a:rPr lang="zh-CN" altLang="en-US" sz="1867" dirty="0">
                <a:latin typeface="微软雅黑" panose="020B0503020204020204" pitchFamily="34" charset="-122"/>
                <a:ea typeface="微软雅黑" panose="020B0503020204020204" pitchFamily="34" charset="-122"/>
              </a:rPr>
              <a:t>，博客，</a:t>
            </a:r>
            <a:r>
              <a:rPr lang="en-US" altLang="zh-CN" sz="1867" dirty="0">
                <a:latin typeface="微软雅黑" panose="020B0503020204020204" pitchFamily="34" charset="-122"/>
                <a:ea typeface="微软雅黑" panose="020B0503020204020204" pitchFamily="34" charset="-122"/>
              </a:rPr>
              <a:t>Podcasting(</a:t>
            </a:r>
            <a:r>
              <a:rPr lang="zh-CN" altLang="en-US" sz="1867" dirty="0">
                <a:latin typeface="微软雅黑" panose="020B0503020204020204" pitchFamily="34" charset="-122"/>
                <a:ea typeface="微软雅黑" panose="020B0503020204020204" pitchFamily="34" charset="-122"/>
              </a:rPr>
              <a:t>播客</a:t>
            </a:r>
            <a:r>
              <a:rPr lang="en-US" altLang="zh-CN" sz="1867" dirty="0">
                <a:latin typeface="微软雅黑" panose="020B0503020204020204" pitchFamily="34" charset="-122"/>
                <a:ea typeface="微软雅黑" panose="020B0503020204020204" pitchFamily="34" charset="-122"/>
              </a:rPr>
              <a:t>)</a:t>
            </a:r>
            <a:r>
              <a:rPr lang="zh-CN" altLang="en-US" sz="1867" dirty="0">
                <a:latin typeface="微软雅黑" panose="020B0503020204020204" pitchFamily="34" charset="-122"/>
                <a:ea typeface="微软雅黑" panose="020B0503020204020204" pitchFamily="34" charset="-122"/>
              </a:rPr>
              <a:t>，</a:t>
            </a:r>
            <a:r>
              <a:rPr lang="en-US" altLang="zh-CN" sz="1867" dirty="0">
                <a:latin typeface="微软雅黑" panose="020B0503020204020204" pitchFamily="34" charset="-122"/>
                <a:ea typeface="微软雅黑" panose="020B0503020204020204" pitchFamily="34" charset="-122"/>
              </a:rPr>
              <a:t>SNS</a:t>
            </a:r>
            <a:r>
              <a:rPr lang="zh-CN" altLang="en-US" sz="1867" dirty="0">
                <a:latin typeface="微软雅黑" panose="020B0503020204020204" pitchFamily="34" charset="-122"/>
                <a:ea typeface="微软雅黑" panose="020B0503020204020204" pitchFamily="34" charset="-122"/>
              </a:rPr>
              <a:t>、微博、</a:t>
            </a:r>
            <a:r>
              <a:rPr lang="en-US" altLang="zh-CN" sz="1867" dirty="0">
                <a:latin typeface="微软雅黑" panose="020B0503020204020204" pitchFamily="34" charset="-122"/>
                <a:ea typeface="微软雅黑" panose="020B0503020204020204" pitchFamily="34" charset="-122"/>
              </a:rPr>
              <a:t>apps</a:t>
            </a:r>
            <a:r>
              <a:rPr lang="zh-CN" altLang="en-US" sz="1867" dirty="0">
                <a:latin typeface="微软雅黑" panose="020B0503020204020204" pitchFamily="34" charset="-122"/>
                <a:ea typeface="微软雅黑" panose="020B0503020204020204" pitchFamily="34" charset="-122"/>
              </a:rPr>
              <a:t>等</a:t>
            </a:r>
            <a:r>
              <a:rPr lang="zh-CN" altLang="en-US" sz="1867" dirty="0"/>
              <a:t>。</a:t>
            </a:r>
            <a:endParaRPr lang="zh-CN" altLang="en-US" sz="1867" dirty="0">
              <a:solidFill>
                <a:srgbClr val="7F7F7F"/>
              </a:solidFill>
            </a:endParaRPr>
          </a:p>
        </p:txBody>
      </p:sp>
      <p:sp>
        <p:nvSpPr>
          <p:cNvPr id="17412" name="TextBox 3"/>
          <p:cNvSpPr txBox="1">
            <a:spLocks noChangeArrowheads="1"/>
          </p:cNvSpPr>
          <p:nvPr/>
        </p:nvSpPr>
        <p:spPr bwMode="auto">
          <a:xfrm>
            <a:off x="1047751" y="3018367"/>
            <a:ext cx="7620000"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67" b="1" dirty="0">
                <a:solidFill>
                  <a:srgbClr val="FF0000"/>
                </a:solidFill>
                <a:latin typeface="Trebuchet MS" panose="020B0603020202020204" pitchFamily="34" charset="0"/>
                <a:ea typeface="微软雅黑" panose="020B0503020204020204" pitchFamily="34" charset="-122"/>
              </a:rPr>
              <a:t>几个核心特征：数字化、去中心化、信息内容可控、病毒性传播</a:t>
            </a:r>
            <a:endParaRPr lang="en-US" sz="1867" b="1" dirty="0">
              <a:solidFill>
                <a:srgbClr val="FF0000"/>
              </a:solidFill>
              <a:latin typeface="Trebuchet MS" panose="020B0603020202020204" pitchFamily="34" charset="0"/>
              <a:ea typeface="微软雅黑" panose="020B0503020204020204" pitchFamily="34" charset="-122"/>
            </a:endParaRPr>
          </a:p>
          <a:p>
            <a:pPr eaLnBrk="1" hangingPunct="1"/>
            <a:endParaRPr lang="en-US" sz="1867" b="1" dirty="0">
              <a:solidFill>
                <a:srgbClr val="FF0000"/>
              </a:solidFill>
              <a:latin typeface="Trebuchet MS" panose="020B0603020202020204" pitchFamily="34" charset="0"/>
              <a:ea typeface="微软雅黑" panose="020B0503020204020204" pitchFamily="34" charset="-122"/>
            </a:endParaRPr>
          </a:p>
          <a:p>
            <a:pPr eaLnBrk="1" hangingPunct="1"/>
            <a:r>
              <a:rPr lang="zh-CN" altLang="en-US" sz="1867" b="1" dirty="0">
                <a:solidFill>
                  <a:srgbClr val="FF0000"/>
                </a:solidFill>
                <a:latin typeface="Trebuchet MS" panose="020B0603020202020204" pitchFamily="34" charset="0"/>
                <a:ea typeface="微软雅黑" panose="020B0503020204020204" pitchFamily="34" charset="-122"/>
              </a:rPr>
              <a:t>自媒体发展路径：</a:t>
            </a:r>
            <a:endParaRPr lang="en-US" sz="1867" b="1" dirty="0">
              <a:solidFill>
                <a:srgbClr val="FF0000"/>
              </a:solidFill>
              <a:latin typeface="Trebuchet MS" panose="020B0603020202020204" pitchFamily="34" charset="0"/>
              <a:ea typeface="微软雅黑" panose="020B0503020204020204" pitchFamily="34" charset="-122"/>
            </a:endParaRPr>
          </a:p>
        </p:txBody>
      </p:sp>
      <p:pic>
        <p:nvPicPr>
          <p:cNvPr id="17413" name="图示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167" y="3869267"/>
            <a:ext cx="7427384" cy="342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燕尾形 1"/>
          <p:cNvSpPr/>
          <p:nvPr/>
        </p:nvSpPr>
        <p:spPr>
          <a:xfrm>
            <a:off x="8972551" y="3365658"/>
            <a:ext cx="1936749" cy="70876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微信</a:t>
            </a:r>
            <a:endParaRPr lang="zh-CN" altLang="en-US" dirty="0">
              <a:solidFill>
                <a:schemeClr val="tx1"/>
              </a:solidFill>
            </a:endParaRPr>
          </a:p>
        </p:txBody>
      </p:sp>
    </p:spTree>
    <p:extLst>
      <p:ext uri="{BB962C8B-B14F-4D97-AF65-F5344CB8AC3E}">
        <p14:creationId xmlns:p14="http://schemas.microsoft.com/office/powerpoint/2010/main" val="37283952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标题 1"/>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0" y="309033"/>
            <a:ext cx="9990667" cy="1162051"/>
          </a:xfrm>
        </p:spPr>
      </p:pic>
      <p:sp>
        <p:nvSpPr>
          <p:cNvPr id="18435" name="内容占位符 2"/>
          <p:cNvSpPr>
            <a:spLocks noGrp="1"/>
          </p:cNvSpPr>
          <p:nvPr>
            <p:ph idx="4294967295"/>
          </p:nvPr>
        </p:nvSpPr>
        <p:spPr>
          <a:xfrm>
            <a:off x="381001" y="1619251"/>
            <a:ext cx="10363199" cy="4847167"/>
          </a:xfrm>
        </p:spPr>
        <p:txBody>
          <a:bodyPr>
            <a:noAutofit/>
          </a:bodyPr>
          <a:lstStyle/>
          <a:p>
            <a:pPr eaLnBrk="1" hangingPunct="1">
              <a:lnSpc>
                <a:spcPct val="150000"/>
              </a:lnSpc>
            </a:pPr>
            <a:r>
              <a:rPr lang="zh-CN" altLang="en-US" sz="2000" dirty="0">
                <a:latin typeface="微软雅黑" panose="020B0503020204020204" pitchFamily="34" charset="-122"/>
                <a:ea typeface="微软雅黑" panose="020B0503020204020204" pitchFamily="34" charset="-122"/>
              </a:rPr>
              <a:t>微博圈里常用的一个比喻：</a:t>
            </a:r>
            <a:endParaRPr lang="en-US" sz="2000" dirty="0">
              <a:latin typeface="微软雅黑" panose="020B0503020204020204" pitchFamily="34" charset="-122"/>
              <a:ea typeface="微软雅黑" panose="020B0503020204020204" pitchFamily="34" charset="-122"/>
            </a:endParaRPr>
          </a:p>
          <a:p>
            <a:pPr eaLnBrk="1" hangingPunct="1">
              <a:lnSpc>
                <a:spcPct val="150000"/>
              </a:lnSpc>
              <a:buFont typeface="Wingdings 2" panose="05020102010507070707" pitchFamily="18" charset="2"/>
              <a:buNone/>
            </a:pPr>
            <a:r>
              <a:rPr 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当您的粉丝超过</a:t>
            </a:r>
            <a:r>
              <a:rPr lang="en-US" altLang="zh-CN" sz="2000" dirty="0">
                <a:latin typeface="微软雅黑" panose="020B0503020204020204" pitchFamily="34" charset="-122"/>
                <a:ea typeface="微软雅黑" panose="020B0503020204020204" pitchFamily="34" charset="-122"/>
              </a:rPr>
              <a:t>100</a:t>
            </a:r>
            <a:r>
              <a:rPr lang="zh-CN" altLang="en-US" sz="2000" dirty="0">
                <a:latin typeface="微软雅黑" panose="020B0503020204020204" pitchFamily="34" charset="-122"/>
                <a:ea typeface="微软雅黑" panose="020B0503020204020204" pitchFamily="34" charset="-122"/>
              </a:rPr>
              <a:t>个，你就是一本内刊”</a:t>
            </a:r>
            <a:br>
              <a:rPr lang="zh-CN" altLang="en-US" sz="2000" dirty="0">
                <a:latin typeface="微软雅黑" panose="020B0503020204020204" pitchFamily="34" charset="-122"/>
                <a:ea typeface="微软雅黑" panose="020B0503020204020204" pitchFamily="34" charset="-122"/>
              </a:rPr>
            </a:br>
            <a:r>
              <a:rPr lang="zh-CN" altLang="en-US" sz="2000" dirty="0">
                <a:latin typeface="微软雅黑" panose="020B0503020204020204" pitchFamily="34" charset="-122"/>
                <a:ea typeface="微软雅黑" panose="020B0503020204020204" pitchFamily="34" charset="-122"/>
              </a:rPr>
              <a:t>“当您的粉丝超过</a:t>
            </a:r>
            <a:r>
              <a:rPr lang="en-US" altLang="zh-CN" sz="2000" dirty="0">
                <a:latin typeface="微软雅黑" panose="020B0503020204020204" pitchFamily="34" charset="-122"/>
                <a:ea typeface="微软雅黑" panose="020B0503020204020204" pitchFamily="34" charset="-122"/>
              </a:rPr>
              <a:t>1000</a:t>
            </a:r>
            <a:r>
              <a:rPr lang="zh-CN" altLang="en-US" sz="2000" dirty="0">
                <a:latin typeface="微软雅黑" panose="020B0503020204020204" pitchFamily="34" charset="-122"/>
                <a:ea typeface="微软雅黑" panose="020B0503020204020204" pitchFamily="34" charset="-122"/>
              </a:rPr>
              <a:t>个，你就是个布告栏”</a:t>
            </a:r>
            <a:br>
              <a:rPr lang="zh-CN" altLang="en-US" sz="2000" dirty="0">
                <a:latin typeface="微软雅黑" panose="020B0503020204020204" pitchFamily="34" charset="-122"/>
                <a:ea typeface="微软雅黑" panose="020B0503020204020204" pitchFamily="34" charset="-122"/>
              </a:rPr>
            </a:br>
            <a:r>
              <a:rPr lang="zh-CN" altLang="en-US" sz="2000" dirty="0">
                <a:latin typeface="微软雅黑" panose="020B0503020204020204" pitchFamily="34" charset="-122"/>
                <a:ea typeface="微软雅黑" panose="020B0503020204020204" pitchFamily="34" charset="-122"/>
              </a:rPr>
              <a:t>“当您的粉丝超过</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万个，你就是一本杂志”</a:t>
            </a:r>
            <a:br>
              <a:rPr lang="zh-CN" altLang="en-US" sz="2000" dirty="0">
                <a:latin typeface="微软雅黑" panose="020B0503020204020204" pitchFamily="34" charset="-122"/>
                <a:ea typeface="微软雅黑" panose="020B0503020204020204" pitchFamily="34" charset="-122"/>
              </a:rPr>
            </a:br>
            <a:r>
              <a:rPr lang="zh-CN" altLang="en-US" sz="2000" dirty="0">
                <a:latin typeface="微软雅黑" panose="020B0503020204020204" pitchFamily="34" charset="-122"/>
                <a:ea typeface="微软雅黑" panose="020B0503020204020204" pitchFamily="34" charset="-122"/>
              </a:rPr>
              <a:t>“当您的粉丝超过</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万个，你就是一份都市报”</a:t>
            </a:r>
            <a:br>
              <a:rPr lang="zh-CN" altLang="en-US" sz="2000" dirty="0">
                <a:latin typeface="微软雅黑" panose="020B0503020204020204" pitchFamily="34" charset="-122"/>
                <a:ea typeface="微软雅黑" panose="020B0503020204020204" pitchFamily="34" charset="-122"/>
              </a:rPr>
            </a:br>
            <a:r>
              <a:rPr lang="zh-CN" altLang="en-US" sz="2000" dirty="0">
                <a:latin typeface="微软雅黑" panose="020B0503020204020204" pitchFamily="34" charset="-122"/>
                <a:ea typeface="微软雅黑" panose="020B0503020204020204" pitchFamily="34" charset="-122"/>
              </a:rPr>
              <a:t>“当您的粉丝超过</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亿个，你就是中央电视台了”</a:t>
            </a:r>
            <a:endParaRPr lang="en-US" sz="2000" dirty="0">
              <a:latin typeface="微软雅黑" panose="020B0503020204020204" pitchFamily="34" charset="-122"/>
              <a:ea typeface="微软雅黑" panose="020B0503020204020204" pitchFamily="34" charset="-122"/>
            </a:endParaRPr>
          </a:p>
          <a:p>
            <a:pPr eaLnBrk="1" hangingPunct="1">
              <a:lnSpc>
                <a:spcPct val="150000"/>
              </a:lnSpc>
            </a:pPr>
            <a:r>
              <a:rPr lang="zh-CN" altLang="en-US" sz="2000" dirty="0" smtClean="0">
                <a:latin typeface="微软雅黑" panose="020B0503020204020204" pitchFamily="34" charset="-122"/>
                <a:ea typeface="微软雅黑" panose="020B0503020204020204" pitchFamily="34" charset="-122"/>
              </a:rPr>
              <a:t>各界</a:t>
            </a:r>
            <a:r>
              <a:rPr lang="zh-CN" altLang="en-US" sz="2000" dirty="0">
                <a:latin typeface="微软雅黑" panose="020B0503020204020204" pitchFamily="34" charset="-122"/>
                <a:ea typeface="微软雅黑" panose="020B0503020204020204" pitchFamily="34" charset="-122"/>
              </a:rPr>
              <a:t>精英汇聚于此，用户关注度高。</a:t>
            </a:r>
            <a:endParaRPr lang="en-US" sz="2000" dirty="0">
              <a:latin typeface="微软雅黑" panose="020B0503020204020204" pitchFamily="34" charset="-122"/>
              <a:ea typeface="微软雅黑" panose="020B0503020204020204" pitchFamily="34" charset="-122"/>
            </a:endParaRPr>
          </a:p>
          <a:p>
            <a:pPr eaLnBrk="1" hangingPunct="1">
              <a:lnSpc>
                <a:spcPct val="150000"/>
              </a:lnSpc>
            </a:pPr>
            <a:r>
              <a:rPr lang="zh-CN" altLang="en-US" sz="2000" dirty="0">
                <a:latin typeface="微软雅黑" panose="020B0503020204020204" pitchFamily="34" charset="-122"/>
                <a:ea typeface="微软雅黑" panose="020B0503020204020204" pitchFamily="34" charset="-122"/>
              </a:rPr>
              <a:t>粉丝对微博信息的信任度更高。</a:t>
            </a:r>
            <a:endParaRPr lang="en-US" sz="2000" dirty="0">
              <a:latin typeface="微软雅黑" panose="020B0503020204020204" pitchFamily="34" charset="-122"/>
              <a:ea typeface="微软雅黑" panose="020B0503020204020204" pitchFamily="34" charset="-122"/>
            </a:endParaRPr>
          </a:p>
          <a:p>
            <a:pPr eaLnBrk="1" hangingPunct="1">
              <a:lnSpc>
                <a:spcPct val="150000"/>
              </a:lnSpc>
            </a:pPr>
            <a:r>
              <a:rPr lang="zh-CN" altLang="en-US" sz="2000" dirty="0">
                <a:latin typeface="微软雅黑" panose="020B0503020204020204" pitchFamily="34" charset="-122"/>
                <a:ea typeface="微软雅黑" panose="020B0503020204020204" pitchFamily="34" charset="-122"/>
              </a:rPr>
              <a:t>开放性、分享性更高，信息扩散速度快。</a:t>
            </a:r>
            <a:endParaRPr lang="en-US" sz="2000" dirty="0">
              <a:latin typeface="微软雅黑" panose="020B0503020204020204" pitchFamily="34" charset="-122"/>
              <a:ea typeface="微软雅黑" panose="020B0503020204020204" pitchFamily="34" charset="-122"/>
            </a:endParaRPr>
          </a:p>
          <a:p>
            <a:pPr eaLnBrk="1" hangingPunct="1">
              <a:buFont typeface="Wingdings 2" panose="05020102010507070707" pitchFamily="18" charset="2"/>
              <a:buNone/>
            </a:pPr>
            <a:r>
              <a:rPr lang="zh-CN" altLang="en-US" sz="2000" dirty="0"/>
              <a:t/>
            </a:r>
            <a:br>
              <a:rPr lang="zh-CN" altLang="en-US" sz="2000" dirty="0"/>
            </a:br>
            <a:r>
              <a:rPr lang="zh-CN" altLang="en-US" sz="2400" dirty="0"/>
              <a:t/>
            </a:r>
            <a:br>
              <a:rPr lang="zh-CN" altLang="en-US" sz="2400" dirty="0"/>
            </a:br>
            <a:endParaRPr lang="zh-CN" altLang="en-US" sz="2400" dirty="0"/>
          </a:p>
        </p:txBody>
      </p:sp>
    </p:spTree>
    <p:extLst>
      <p:ext uri="{BB962C8B-B14F-4D97-AF65-F5344CB8AC3E}">
        <p14:creationId xmlns:p14="http://schemas.microsoft.com/office/powerpoint/2010/main" val="17218864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txBox="1">
            <a:spLocks noChangeArrowheads="1"/>
          </p:cNvSpPr>
          <p:nvPr/>
        </p:nvSpPr>
        <p:spPr bwMode="auto">
          <a:xfrm>
            <a:off x="1992314" y="188914"/>
            <a:ext cx="82073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4400">
                <a:solidFill>
                  <a:schemeClr val="tx2"/>
                </a:solidFill>
              </a:rPr>
              <a:t>微博的自媒体特征－－个性化</a:t>
            </a:r>
          </a:p>
        </p:txBody>
      </p:sp>
      <p:pic>
        <p:nvPicPr>
          <p:cNvPr id="15363" name="图片 11" descr="注册微博的原因.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9" y="1643064"/>
            <a:ext cx="5256211"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2"/>
          <p:cNvSpPr txBox="1">
            <a:spLocks noChangeArrowheads="1"/>
          </p:cNvSpPr>
          <p:nvPr/>
        </p:nvSpPr>
        <p:spPr bwMode="auto">
          <a:xfrm>
            <a:off x="1809750" y="1143000"/>
            <a:ext cx="4643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u="sng" dirty="0"/>
              <a:t>使用微博的目的</a:t>
            </a:r>
          </a:p>
        </p:txBody>
      </p:sp>
      <p:sp>
        <p:nvSpPr>
          <p:cNvPr id="15365" name="矩形 13"/>
          <p:cNvSpPr>
            <a:spLocks noChangeArrowheads="1"/>
          </p:cNvSpPr>
          <p:nvPr/>
        </p:nvSpPr>
        <p:spPr bwMode="auto">
          <a:xfrm>
            <a:off x="2603501" y="1766889"/>
            <a:ext cx="4143375" cy="87471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i="1"/>
          </a:p>
        </p:txBody>
      </p:sp>
      <p:sp>
        <p:nvSpPr>
          <p:cNvPr id="15366" name="流程图: 文档 14"/>
          <p:cNvSpPr>
            <a:spLocks noChangeArrowheads="1"/>
          </p:cNvSpPr>
          <p:nvPr/>
        </p:nvSpPr>
        <p:spPr bwMode="auto">
          <a:xfrm>
            <a:off x="7550150" y="1981202"/>
            <a:ext cx="3429000" cy="3429000"/>
          </a:xfrm>
          <a:prstGeom prst="flowChartDocument">
            <a:avLst/>
          </a:prstGeom>
          <a:solidFill>
            <a:srgbClr val="E6E6E6"/>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t>自媒体是普通大众经由数字科技强化、与全球知识体系相连之后，一种开始理解普通大众如何提供与分享他们本身的事实、他们本身的新闻的途径。” </a:t>
            </a:r>
            <a:endParaRPr lang="en-US"/>
          </a:p>
          <a:p>
            <a:pPr algn="r" eaLnBrk="1" hangingPunct="1">
              <a:lnSpc>
                <a:spcPct val="150000"/>
              </a:lnSpc>
            </a:pPr>
            <a:r>
              <a:rPr lang="zh-CN" altLang="en-US"/>
              <a:t>－－谢因波曼与克里斯威理斯</a:t>
            </a:r>
          </a:p>
          <a:p>
            <a:pPr eaLnBrk="1" hangingPunct="1"/>
            <a:endParaRPr lang="zh-CN" altLang="en-US" i="1"/>
          </a:p>
        </p:txBody>
      </p:sp>
    </p:spTree>
    <p:extLst>
      <p:ext uri="{BB962C8B-B14F-4D97-AF65-F5344CB8AC3E}">
        <p14:creationId xmlns:p14="http://schemas.microsoft.com/office/powerpoint/2010/main" val="207331679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txBox="1">
            <a:spLocks noChangeArrowheads="1"/>
          </p:cNvSpPr>
          <p:nvPr/>
        </p:nvSpPr>
        <p:spPr bwMode="auto">
          <a:xfrm>
            <a:off x="1992314" y="188914"/>
            <a:ext cx="82073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4400">
                <a:solidFill>
                  <a:schemeClr val="tx2"/>
                </a:solidFill>
              </a:rPr>
              <a:t>微博的自媒体特征－－门槛低</a:t>
            </a:r>
          </a:p>
        </p:txBody>
      </p:sp>
      <p:sp>
        <p:nvSpPr>
          <p:cNvPr id="16387" name="流程图: 文档 11"/>
          <p:cNvSpPr>
            <a:spLocks noChangeArrowheads="1"/>
          </p:cNvSpPr>
          <p:nvPr/>
        </p:nvSpPr>
        <p:spPr bwMode="auto">
          <a:xfrm>
            <a:off x="6953250" y="2643188"/>
            <a:ext cx="3429000" cy="1928812"/>
          </a:xfrm>
          <a:prstGeom prst="flowChartDocument">
            <a:avLst/>
          </a:prstGeom>
          <a:solidFill>
            <a:srgbClr val="E6E6E6"/>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i="1"/>
              <a:t>微博简短的表达形式，降低了普通大众发布信息的难度。符合自媒体易操作、门槛低的特点。与手机打通，使得微博具有随时随地应用的优势。</a:t>
            </a:r>
          </a:p>
        </p:txBody>
      </p:sp>
      <p:pic>
        <p:nvPicPr>
          <p:cNvPr id="16388" name="图片 12" descr="微博的核心价值.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694" y="1370013"/>
            <a:ext cx="5035549"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矩形 13"/>
          <p:cNvSpPr>
            <a:spLocks noChangeArrowheads="1"/>
          </p:cNvSpPr>
          <p:nvPr/>
        </p:nvSpPr>
        <p:spPr bwMode="auto">
          <a:xfrm>
            <a:off x="1809750" y="1785938"/>
            <a:ext cx="4357688" cy="15668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i="1"/>
          </a:p>
        </p:txBody>
      </p:sp>
      <p:sp>
        <p:nvSpPr>
          <p:cNvPr id="16390" name="TextBox 14"/>
          <p:cNvSpPr txBox="1">
            <a:spLocks noChangeArrowheads="1"/>
          </p:cNvSpPr>
          <p:nvPr/>
        </p:nvSpPr>
        <p:spPr bwMode="auto">
          <a:xfrm>
            <a:off x="1809750" y="1000125"/>
            <a:ext cx="4643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u="sng"/>
              <a:t>使用微博的原因</a:t>
            </a:r>
          </a:p>
        </p:txBody>
      </p:sp>
    </p:spTree>
    <p:extLst>
      <p:ext uri="{BB962C8B-B14F-4D97-AF65-F5344CB8AC3E}">
        <p14:creationId xmlns:p14="http://schemas.microsoft.com/office/powerpoint/2010/main" val="37409299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流程图: 文档 11"/>
          <p:cNvSpPr>
            <a:spLocks noChangeArrowheads="1"/>
          </p:cNvSpPr>
          <p:nvPr/>
        </p:nvSpPr>
        <p:spPr bwMode="auto">
          <a:xfrm>
            <a:off x="8453438" y="1643064"/>
            <a:ext cx="2000250" cy="4429125"/>
          </a:xfrm>
          <a:prstGeom prst="flowChartDocument">
            <a:avLst/>
          </a:prstGeom>
          <a:solidFill>
            <a:srgbClr val="E6E6E6"/>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i="1"/>
              <a:t>微博最主要的用途是自己写，其次才是分享和关注。博客虽具备这样的特征，但对写作能力的要求限制了博客的产出量，在信息生产能力上，</a:t>
            </a:r>
            <a:r>
              <a:rPr lang="zh-CN" altLang="en-US"/>
              <a:t> </a:t>
            </a:r>
            <a:r>
              <a:rPr lang="zh-CN" altLang="en-US" i="1"/>
              <a:t>“短、平、快”的微博更满足大众化的需求。</a:t>
            </a:r>
          </a:p>
        </p:txBody>
      </p:sp>
      <p:sp>
        <p:nvSpPr>
          <p:cNvPr id="17411" name="标题 1"/>
          <p:cNvSpPr txBox="1">
            <a:spLocks noChangeArrowheads="1"/>
          </p:cNvSpPr>
          <p:nvPr/>
        </p:nvSpPr>
        <p:spPr bwMode="auto">
          <a:xfrm>
            <a:off x="1992314" y="188914"/>
            <a:ext cx="82073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4400">
                <a:solidFill>
                  <a:schemeClr val="tx2"/>
                </a:solidFill>
              </a:rPr>
              <a:t>微博的自媒体特征－－表达自己</a:t>
            </a:r>
          </a:p>
        </p:txBody>
      </p:sp>
      <p:sp>
        <p:nvSpPr>
          <p:cNvPr id="17412" name="TextBox 28"/>
          <p:cNvSpPr txBox="1">
            <a:spLocks noChangeArrowheads="1"/>
          </p:cNvSpPr>
          <p:nvPr/>
        </p:nvSpPr>
        <p:spPr bwMode="auto">
          <a:xfrm>
            <a:off x="2309813" y="1000125"/>
            <a:ext cx="4360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u="sng"/>
              <a:t>上微博干什么</a:t>
            </a:r>
          </a:p>
        </p:txBody>
      </p:sp>
      <p:pic>
        <p:nvPicPr>
          <p:cNvPr id="17413" name="图片 29" descr="上微博干什么.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357313"/>
            <a:ext cx="6286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矩形 30"/>
          <p:cNvSpPr>
            <a:spLocks noChangeArrowheads="1"/>
          </p:cNvSpPr>
          <p:nvPr/>
        </p:nvSpPr>
        <p:spPr bwMode="auto">
          <a:xfrm>
            <a:off x="1881188" y="1500189"/>
            <a:ext cx="5702300" cy="3571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i="1"/>
          </a:p>
        </p:txBody>
      </p:sp>
      <p:pic>
        <p:nvPicPr>
          <p:cNvPr id="17415" name="图片 31" descr="发布什么内容.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4071939"/>
            <a:ext cx="635793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32"/>
          <p:cNvSpPr txBox="1">
            <a:spLocks noChangeArrowheads="1"/>
          </p:cNvSpPr>
          <p:nvPr/>
        </p:nvSpPr>
        <p:spPr bwMode="auto">
          <a:xfrm>
            <a:off x="2452688" y="3714750"/>
            <a:ext cx="4360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u="sng"/>
              <a:t>在微博上写什么</a:t>
            </a:r>
          </a:p>
        </p:txBody>
      </p:sp>
      <p:sp>
        <p:nvSpPr>
          <p:cNvPr id="17417" name="矩形 33"/>
          <p:cNvSpPr>
            <a:spLocks noChangeArrowheads="1"/>
          </p:cNvSpPr>
          <p:nvPr/>
        </p:nvSpPr>
        <p:spPr bwMode="auto">
          <a:xfrm>
            <a:off x="1952625" y="4143375"/>
            <a:ext cx="5702300" cy="3571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i="1"/>
          </a:p>
        </p:txBody>
      </p:sp>
    </p:spTree>
    <p:extLst>
      <p:ext uri="{BB962C8B-B14F-4D97-AF65-F5344CB8AC3E}">
        <p14:creationId xmlns:p14="http://schemas.microsoft.com/office/powerpoint/2010/main" val="4076817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Doc" id="{E1E7EDF9-8B79-4E5D-B508-2301E35CD219}" vid="{4342E303-0389-44F2-B6F0-C13C203CC5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欢迎使用 PowerPoint</Template>
  <TotalTime>0</TotalTime>
  <Words>1597</Words>
  <Application>Microsoft Office PowerPoint</Application>
  <PresentationFormat>宽屏</PresentationFormat>
  <Paragraphs>203</Paragraphs>
  <Slides>42</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42</vt:i4>
      </vt:variant>
    </vt:vector>
  </HeadingPairs>
  <TitlesOfParts>
    <vt:vector size="56" baseType="lpstr">
      <vt:lpstr>Microsoft YaHei UI</vt:lpstr>
      <vt:lpstr>黑体</vt:lpstr>
      <vt:lpstr>华文新魏</vt:lpstr>
      <vt:lpstr>宋体</vt:lpstr>
      <vt:lpstr>微软雅黑</vt:lpstr>
      <vt:lpstr>Arial</vt:lpstr>
      <vt:lpstr>Calibri</vt:lpstr>
      <vt:lpstr>Segoe UI</vt:lpstr>
      <vt:lpstr>Segoe UI Light</vt:lpstr>
      <vt:lpstr>Trebuchet MS</vt:lpstr>
      <vt:lpstr>Verdana</vt:lpstr>
      <vt:lpstr>Wingdings</vt:lpstr>
      <vt:lpstr>Wingdings 2</vt:lpstr>
      <vt:lpstr>WelcomeDoc</vt:lpstr>
      <vt:lpstr>网络研修社区与教师专业发展</vt:lpstr>
      <vt:lpstr>常见网络研修社区组成</vt:lpstr>
      <vt:lpstr>网络研修社区趋势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微信使用</vt:lpstr>
      <vt:lpstr>微信学习进阶</vt:lpstr>
      <vt:lpstr>PowerPoint 演示文稿</vt:lpstr>
      <vt:lpstr>PowerPoint 演示文稿</vt:lpstr>
      <vt:lpstr>PowerPoint 演示文稿</vt:lpstr>
      <vt:lpstr>谢谢!</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2014-07-24T23:01:00Z</dcterms:created>
  <dcterms:modified xsi:type="dcterms:W3CDTF">2014-07-26T02:10:36Z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